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webextensions/webextension1.xml" ContentType="application/vnd.ms-office.webextension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2" r:id="rId3"/>
    <p:sldId id="263" r:id="rId4"/>
    <p:sldId id="257" r:id="rId5"/>
    <p:sldId id="264" r:id="rId6"/>
    <p:sldId id="265" r:id="rId7"/>
    <p:sldId id="266" r:id="rId8"/>
    <p:sldId id="269" r:id="rId9"/>
    <p:sldId id="271" r:id="rId10"/>
    <p:sldId id="272" r:id="rId11"/>
    <p:sldId id="273" r:id="rId12"/>
    <p:sldId id="274" r:id="rId13"/>
    <p:sldId id="270" r:id="rId14"/>
    <p:sldId id="278" r:id="rId15"/>
    <p:sldId id="277" r:id="rId16"/>
    <p:sldId id="275" r:id="rId17"/>
    <p:sldId id="276" r:id="rId18"/>
    <p:sldId id="258" r:id="rId19"/>
    <p:sldId id="259" r:id="rId20"/>
    <p:sldId id="260" r:id="rId21"/>
    <p:sldId id="281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B981DC7-22BC-265B-83EE-6DAE5F5E30F7}" name="sue bayes" initials="sb" userId="S::sue@suebayes.com::014e294a-a381-4b2d-bf22-8e870b50b1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745D2A-6D56-4B6D-BD1E-51BD4CAC6D4E}" v="27" dt="2024-05-22T16:50:19.8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3317" autoAdjust="0"/>
  </p:normalViewPr>
  <p:slideViewPr>
    <p:cSldViewPr snapToGrid="0">
      <p:cViewPr varScale="1">
        <p:scale>
          <a:sx n="66" d="100"/>
          <a:sy n="66" d="100"/>
        </p:scale>
        <p:origin x="223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174079-4122-4761-BC54-4AAA3143165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9593342-A330-4C66-B879-7A40D3C3A59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Question</a:t>
          </a:r>
          <a:endParaRPr lang="en-US"/>
        </a:p>
      </dgm:t>
    </dgm:pt>
    <dgm:pt modelId="{C5016842-E599-45C8-BA81-7C40AA679669}" type="parTrans" cxnId="{0003708D-A984-46D2-8930-F39F075C85B9}">
      <dgm:prSet/>
      <dgm:spPr/>
      <dgm:t>
        <a:bodyPr/>
        <a:lstStyle/>
        <a:p>
          <a:endParaRPr lang="en-US"/>
        </a:p>
      </dgm:t>
    </dgm:pt>
    <dgm:pt modelId="{6C6D86D3-253B-44D9-AF64-23900E05C6A6}" type="sibTrans" cxnId="{0003708D-A984-46D2-8930-F39F075C85B9}">
      <dgm:prSet/>
      <dgm:spPr/>
      <dgm:t>
        <a:bodyPr/>
        <a:lstStyle/>
        <a:p>
          <a:endParaRPr lang="en-US"/>
        </a:p>
      </dgm:t>
    </dgm:pt>
    <dgm:pt modelId="{AEA1EB78-6A35-4914-B23E-C171ECA5EE3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Stakeholders</a:t>
          </a:r>
          <a:endParaRPr lang="en-US"/>
        </a:p>
      </dgm:t>
    </dgm:pt>
    <dgm:pt modelId="{C2AC4FEE-0888-4ED3-B567-965CA521BD89}" type="parTrans" cxnId="{00E2E535-82E3-4619-B9FE-1A58278F7380}">
      <dgm:prSet/>
      <dgm:spPr/>
      <dgm:t>
        <a:bodyPr/>
        <a:lstStyle/>
        <a:p>
          <a:endParaRPr lang="en-US"/>
        </a:p>
      </dgm:t>
    </dgm:pt>
    <dgm:pt modelId="{12E2110E-1D21-4293-BDC6-513D3A6917B9}" type="sibTrans" cxnId="{00E2E535-82E3-4619-B9FE-1A58278F7380}">
      <dgm:prSet/>
      <dgm:spPr/>
      <dgm:t>
        <a:bodyPr/>
        <a:lstStyle/>
        <a:p>
          <a:endParaRPr lang="en-US"/>
        </a:p>
      </dgm:t>
    </dgm:pt>
    <dgm:pt modelId="{518F443C-5FB3-445D-A6CB-25925E7FC98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Stakeholder Requirements</a:t>
          </a:r>
          <a:endParaRPr lang="en-US"/>
        </a:p>
      </dgm:t>
    </dgm:pt>
    <dgm:pt modelId="{33D9DBE1-BC4E-409E-A2FE-8F8D7007CD5D}" type="parTrans" cxnId="{3825405B-5822-449F-972C-2F95CCDA229E}">
      <dgm:prSet/>
      <dgm:spPr/>
      <dgm:t>
        <a:bodyPr/>
        <a:lstStyle/>
        <a:p>
          <a:endParaRPr lang="en-US"/>
        </a:p>
      </dgm:t>
    </dgm:pt>
    <dgm:pt modelId="{99BB8367-F017-4245-B344-89A23EAFCB27}" type="sibTrans" cxnId="{3825405B-5822-449F-972C-2F95CCDA229E}">
      <dgm:prSet/>
      <dgm:spPr/>
      <dgm:t>
        <a:bodyPr/>
        <a:lstStyle/>
        <a:p>
          <a:endParaRPr lang="en-US"/>
        </a:p>
      </dgm:t>
    </dgm:pt>
    <dgm:pt modelId="{394216C0-19D4-41D5-8615-93B7F613A1A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Stakeholder Skill and IT access</a:t>
          </a:r>
          <a:endParaRPr lang="en-US"/>
        </a:p>
      </dgm:t>
    </dgm:pt>
    <dgm:pt modelId="{906B4A76-2509-4277-B4F0-432642D9455B}" type="parTrans" cxnId="{E607F548-9223-4F2A-BB19-E980F79A4BC8}">
      <dgm:prSet/>
      <dgm:spPr/>
      <dgm:t>
        <a:bodyPr/>
        <a:lstStyle/>
        <a:p>
          <a:endParaRPr lang="en-US"/>
        </a:p>
      </dgm:t>
    </dgm:pt>
    <dgm:pt modelId="{DFF70327-53F1-4263-B07C-388F695E173C}" type="sibTrans" cxnId="{E607F548-9223-4F2A-BB19-E980F79A4BC8}">
      <dgm:prSet/>
      <dgm:spPr/>
      <dgm:t>
        <a:bodyPr/>
        <a:lstStyle/>
        <a:p>
          <a:endParaRPr lang="en-US"/>
        </a:p>
      </dgm:t>
    </dgm:pt>
    <dgm:pt modelId="{75A680B8-9D4D-4580-9EA0-1077EC5B878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Power BI – create model &amp; report</a:t>
          </a:r>
          <a:endParaRPr lang="en-US"/>
        </a:p>
      </dgm:t>
    </dgm:pt>
    <dgm:pt modelId="{792AEF52-9B04-40B8-BC2C-848B286120C3}" type="parTrans" cxnId="{30AE231B-849D-46F8-886C-AE8C143FBEEB}">
      <dgm:prSet/>
      <dgm:spPr/>
      <dgm:t>
        <a:bodyPr/>
        <a:lstStyle/>
        <a:p>
          <a:endParaRPr lang="en-US"/>
        </a:p>
      </dgm:t>
    </dgm:pt>
    <dgm:pt modelId="{64D133B8-6B8C-4490-9FBC-32714F78FBA0}" type="sibTrans" cxnId="{30AE231B-849D-46F8-886C-AE8C143FBEEB}">
      <dgm:prSet/>
      <dgm:spPr/>
      <dgm:t>
        <a:bodyPr/>
        <a:lstStyle/>
        <a:p>
          <a:endParaRPr lang="en-US"/>
        </a:p>
      </dgm:t>
    </dgm:pt>
    <dgm:pt modelId="{C0F70D70-2555-485E-B0F0-C856463C9AA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Excel – Analyse in Excel and Connected Table</a:t>
          </a:r>
          <a:endParaRPr lang="en-US"/>
        </a:p>
      </dgm:t>
    </dgm:pt>
    <dgm:pt modelId="{9CC718A4-F373-4A14-98C4-C376ABDFA24A}" type="parTrans" cxnId="{BF039919-C242-4C2B-9F71-2DC11E73C38C}">
      <dgm:prSet/>
      <dgm:spPr/>
      <dgm:t>
        <a:bodyPr/>
        <a:lstStyle/>
        <a:p>
          <a:endParaRPr lang="en-US"/>
        </a:p>
      </dgm:t>
    </dgm:pt>
    <dgm:pt modelId="{971D2267-03F7-4E68-B638-7BD41E3D291D}" type="sibTrans" cxnId="{BF039919-C242-4C2B-9F71-2DC11E73C38C}">
      <dgm:prSet/>
      <dgm:spPr/>
      <dgm:t>
        <a:bodyPr/>
        <a:lstStyle/>
        <a:p>
          <a:endParaRPr lang="en-US"/>
        </a:p>
      </dgm:t>
    </dgm:pt>
    <dgm:pt modelId="{8B6F8914-D2E9-4CB6-A014-647B3E2D7D3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Paginated Reports – in Service</a:t>
          </a:r>
          <a:endParaRPr lang="en-US"/>
        </a:p>
      </dgm:t>
    </dgm:pt>
    <dgm:pt modelId="{12BD6444-B515-435E-B8D0-214BEBBFC504}" type="parTrans" cxnId="{812D6562-539C-4420-B6D2-3B607BD36FE9}">
      <dgm:prSet/>
      <dgm:spPr/>
      <dgm:t>
        <a:bodyPr/>
        <a:lstStyle/>
        <a:p>
          <a:endParaRPr lang="en-US"/>
        </a:p>
      </dgm:t>
    </dgm:pt>
    <dgm:pt modelId="{7F0A316F-CABC-4A21-BD58-046BBC25C213}" type="sibTrans" cxnId="{812D6562-539C-4420-B6D2-3B607BD36FE9}">
      <dgm:prSet/>
      <dgm:spPr/>
      <dgm:t>
        <a:bodyPr/>
        <a:lstStyle/>
        <a:p>
          <a:endParaRPr lang="en-US"/>
        </a:p>
      </dgm:t>
    </dgm:pt>
    <dgm:pt modelId="{0E71EE21-2B5F-428E-848F-FAF0213CAE6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PowerPoint</a:t>
          </a:r>
          <a:endParaRPr lang="en-US" dirty="0"/>
        </a:p>
      </dgm:t>
    </dgm:pt>
    <dgm:pt modelId="{41A7C5CB-C39B-411A-9EC5-220A6DBAECE3}" type="parTrans" cxnId="{D6E1A5A5-4CB2-4542-BBA9-711878051402}">
      <dgm:prSet/>
      <dgm:spPr/>
      <dgm:t>
        <a:bodyPr/>
        <a:lstStyle/>
        <a:p>
          <a:endParaRPr lang="en-US"/>
        </a:p>
      </dgm:t>
    </dgm:pt>
    <dgm:pt modelId="{CA99C0D8-0265-4387-93A9-8D921A4DA53A}" type="sibTrans" cxnId="{D6E1A5A5-4CB2-4542-BBA9-711878051402}">
      <dgm:prSet/>
      <dgm:spPr/>
      <dgm:t>
        <a:bodyPr/>
        <a:lstStyle/>
        <a:p>
          <a:endParaRPr lang="en-US"/>
        </a:p>
      </dgm:t>
    </dgm:pt>
    <dgm:pt modelId="{EAF98181-F2FB-47F2-9494-589515951BB0}" type="pres">
      <dgm:prSet presAssocID="{73174079-4122-4761-BC54-4AAA3143165A}" presName="root" presStyleCnt="0">
        <dgm:presLayoutVars>
          <dgm:dir/>
          <dgm:resizeHandles val="exact"/>
        </dgm:presLayoutVars>
      </dgm:prSet>
      <dgm:spPr/>
    </dgm:pt>
    <dgm:pt modelId="{3CADC1B2-DE33-4800-BF78-107954FF4B64}" type="pres">
      <dgm:prSet presAssocID="{69593342-A330-4C66-B879-7A40D3C3A591}" presName="compNode" presStyleCnt="0"/>
      <dgm:spPr/>
    </dgm:pt>
    <dgm:pt modelId="{FAD4CBD5-AB29-4B28-98F7-9373635600EE}" type="pres">
      <dgm:prSet presAssocID="{69593342-A330-4C66-B879-7A40D3C3A591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45B9FF93-8E6A-4220-A985-C8F26127D637}" type="pres">
      <dgm:prSet presAssocID="{69593342-A330-4C66-B879-7A40D3C3A591}" presName="spaceRect" presStyleCnt="0"/>
      <dgm:spPr/>
    </dgm:pt>
    <dgm:pt modelId="{4D359467-FD60-4449-AA3B-4CA27D78364F}" type="pres">
      <dgm:prSet presAssocID="{69593342-A330-4C66-B879-7A40D3C3A591}" presName="textRect" presStyleLbl="revTx" presStyleIdx="0" presStyleCnt="8">
        <dgm:presLayoutVars>
          <dgm:chMax val="1"/>
          <dgm:chPref val="1"/>
        </dgm:presLayoutVars>
      </dgm:prSet>
      <dgm:spPr/>
    </dgm:pt>
    <dgm:pt modelId="{A9C80EDE-1672-434E-B866-DE297B921150}" type="pres">
      <dgm:prSet presAssocID="{6C6D86D3-253B-44D9-AF64-23900E05C6A6}" presName="sibTrans" presStyleCnt="0"/>
      <dgm:spPr/>
    </dgm:pt>
    <dgm:pt modelId="{20EF2E07-ADBD-4C2B-8D8F-0EDC778DF1A6}" type="pres">
      <dgm:prSet presAssocID="{AEA1EB78-6A35-4914-B23E-C171ECA5EE31}" presName="compNode" presStyleCnt="0"/>
      <dgm:spPr/>
    </dgm:pt>
    <dgm:pt modelId="{179F56CA-18E6-43E1-8BA4-14E560910E79}" type="pres">
      <dgm:prSet presAssocID="{AEA1EB78-6A35-4914-B23E-C171ECA5EE31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504E174B-2873-480A-99C5-E3D5DE603948}" type="pres">
      <dgm:prSet presAssocID="{AEA1EB78-6A35-4914-B23E-C171ECA5EE31}" presName="spaceRect" presStyleCnt="0"/>
      <dgm:spPr/>
    </dgm:pt>
    <dgm:pt modelId="{F9F6837D-C559-4F4E-B149-71D3C12213BE}" type="pres">
      <dgm:prSet presAssocID="{AEA1EB78-6A35-4914-B23E-C171ECA5EE31}" presName="textRect" presStyleLbl="revTx" presStyleIdx="1" presStyleCnt="8">
        <dgm:presLayoutVars>
          <dgm:chMax val="1"/>
          <dgm:chPref val="1"/>
        </dgm:presLayoutVars>
      </dgm:prSet>
      <dgm:spPr/>
    </dgm:pt>
    <dgm:pt modelId="{8EFEFD40-5B71-4B44-8133-934FF67047A4}" type="pres">
      <dgm:prSet presAssocID="{12E2110E-1D21-4293-BDC6-513D3A6917B9}" presName="sibTrans" presStyleCnt="0"/>
      <dgm:spPr/>
    </dgm:pt>
    <dgm:pt modelId="{D8276B67-FA65-434C-9854-CA0923FAEA95}" type="pres">
      <dgm:prSet presAssocID="{518F443C-5FB3-445D-A6CB-25925E7FC98D}" presName="compNode" presStyleCnt="0"/>
      <dgm:spPr/>
    </dgm:pt>
    <dgm:pt modelId="{3C059BCF-0522-4169-8367-D0362D7EF9C1}" type="pres">
      <dgm:prSet presAssocID="{518F443C-5FB3-445D-A6CB-25925E7FC98D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A721952-796E-47DC-B542-0492B718393E}" type="pres">
      <dgm:prSet presAssocID="{518F443C-5FB3-445D-A6CB-25925E7FC98D}" presName="spaceRect" presStyleCnt="0"/>
      <dgm:spPr/>
    </dgm:pt>
    <dgm:pt modelId="{F017629D-CE11-4524-9647-9C183358838D}" type="pres">
      <dgm:prSet presAssocID="{518F443C-5FB3-445D-A6CB-25925E7FC98D}" presName="textRect" presStyleLbl="revTx" presStyleIdx="2" presStyleCnt="8">
        <dgm:presLayoutVars>
          <dgm:chMax val="1"/>
          <dgm:chPref val="1"/>
        </dgm:presLayoutVars>
      </dgm:prSet>
      <dgm:spPr/>
    </dgm:pt>
    <dgm:pt modelId="{C76D6F86-F0FB-440F-B5B4-423C2EA58133}" type="pres">
      <dgm:prSet presAssocID="{99BB8367-F017-4245-B344-89A23EAFCB27}" presName="sibTrans" presStyleCnt="0"/>
      <dgm:spPr/>
    </dgm:pt>
    <dgm:pt modelId="{072E1F0E-99C8-486F-9C59-4CAB89640655}" type="pres">
      <dgm:prSet presAssocID="{394216C0-19D4-41D5-8615-93B7F613A1A1}" presName="compNode" presStyleCnt="0"/>
      <dgm:spPr/>
    </dgm:pt>
    <dgm:pt modelId="{6EB343CB-3CC2-4B3F-BE08-A590F2C3027A}" type="pres">
      <dgm:prSet presAssocID="{394216C0-19D4-41D5-8615-93B7F613A1A1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8BD5130-3206-4DF9-940C-804BCB262A16}" type="pres">
      <dgm:prSet presAssocID="{394216C0-19D4-41D5-8615-93B7F613A1A1}" presName="spaceRect" presStyleCnt="0"/>
      <dgm:spPr/>
    </dgm:pt>
    <dgm:pt modelId="{12FC281C-D8D8-456E-A9DB-D51A20838C3E}" type="pres">
      <dgm:prSet presAssocID="{394216C0-19D4-41D5-8615-93B7F613A1A1}" presName="textRect" presStyleLbl="revTx" presStyleIdx="3" presStyleCnt="8">
        <dgm:presLayoutVars>
          <dgm:chMax val="1"/>
          <dgm:chPref val="1"/>
        </dgm:presLayoutVars>
      </dgm:prSet>
      <dgm:spPr/>
    </dgm:pt>
    <dgm:pt modelId="{6BD46336-1513-4B40-86E0-A66EAD7608F3}" type="pres">
      <dgm:prSet presAssocID="{DFF70327-53F1-4263-B07C-388F695E173C}" presName="sibTrans" presStyleCnt="0"/>
      <dgm:spPr/>
    </dgm:pt>
    <dgm:pt modelId="{DDEFF4D9-96DF-4B78-959B-539A37B362CA}" type="pres">
      <dgm:prSet presAssocID="{75A680B8-9D4D-4580-9EA0-1077EC5B878C}" presName="compNode" presStyleCnt="0"/>
      <dgm:spPr/>
    </dgm:pt>
    <dgm:pt modelId="{DE422CE5-D29B-45AF-A9F3-0AB049463FBE}" type="pres">
      <dgm:prSet presAssocID="{75A680B8-9D4D-4580-9EA0-1077EC5B878C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61067800-522F-416D-AE33-8C88AD042866}" type="pres">
      <dgm:prSet presAssocID="{75A680B8-9D4D-4580-9EA0-1077EC5B878C}" presName="spaceRect" presStyleCnt="0"/>
      <dgm:spPr/>
    </dgm:pt>
    <dgm:pt modelId="{3A52AD29-57A1-4B6C-A06F-8EF23F998356}" type="pres">
      <dgm:prSet presAssocID="{75A680B8-9D4D-4580-9EA0-1077EC5B878C}" presName="textRect" presStyleLbl="revTx" presStyleIdx="4" presStyleCnt="8">
        <dgm:presLayoutVars>
          <dgm:chMax val="1"/>
          <dgm:chPref val="1"/>
        </dgm:presLayoutVars>
      </dgm:prSet>
      <dgm:spPr/>
    </dgm:pt>
    <dgm:pt modelId="{7341DF0C-7C0A-4B77-B759-112B01A3FACA}" type="pres">
      <dgm:prSet presAssocID="{64D133B8-6B8C-4490-9FBC-32714F78FBA0}" presName="sibTrans" presStyleCnt="0"/>
      <dgm:spPr/>
    </dgm:pt>
    <dgm:pt modelId="{A9C425AB-03EE-4E69-8BC6-68184A250277}" type="pres">
      <dgm:prSet presAssocID="{C0F70D70-2555-485E-B0F0-C856463C9AAD}" presName="compNode" presStyleCnt="0"/>
      <dgm:spPr/>
    </dgm:pt>
    <dgm:pt modelId="{7F27DD65-A062-48FF-8F56-CE85F890057D}" type="pres">
      <dgm:prSet presAssocID="{C0F70D70-2555-485E-B0F0-C856463C9AAD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D2C5A2DC-AB9A-4254-B9AB-6D7185D81F13}" type="pres">
      <dgm:prSet presAssocID="{C0F70D70-2555-485E-B0F0-C856463C9AAD}" presName="spaceRect" presStyleCnt="0"/>
      <dgm:spPr/>
    </dgm:pt>
    <dgm:pt modelId="{703DAC41-1CA3-4AD7-9FF8-94DE9C3A7CA2}" type="pres">
      <dgm:prSet presAssocID="{C0F70D70-2555-485E-B0F0-C856463C9AAD}" presName="textRect" presStyleLbl="revTx" presStyleIdx="5" presStyleCnt="8">
        <dgm:presLayoutVars>
          <dgm:chMax val="1"/>
          <dgm:chPref val="1"/>
        </dgm:presLayoutVars>
      </dgm:prSet>
      <dgm:spPr/>
    </dgm:pt>
    <dgm:pt modelId="{C14C57C7-5112-4306-B92A-57FEDF33196A}" type="pres">
      <dgm:prSet presAssocID="{971D2267-03F7-4E68-B638-7BD41E3D291D}" presName="sibTrans" presStyleCnt="0"/>
      <dgm:spPr/>
    </dgm:pt>
    <dgm:pt modelId="{45A9D63D-E45D-4749-B87A-DAB2E247A3E2}" type="pres">
      <dgm:prSet presAssocID="{8B6F8914-D2E9-4CB6-A014-647B3E2D7D3E}" presName="compNode" presStyleCnt="0"/>
      <dgm:spPr/>
    </dgm:pt>
    <dgm:pt modelId="{A3F7E51F-22D5-4BC0-BB67-321CED9FCC78}" type="pres">
      <dgm:prSet presAssocID="{8B6F8914-D2E9-4CB6-A014-647B3E2D7D3E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tune Cookie"/>
        </a:ext>
      </dgm:extLst>
    </dgm:pt>
    <dgm:pt modelId="{BA5269FA-5DE8-4194-A9C5-711C1928EE45}" type="pres">
      <dgm:prSet presAssocID="{8B6F8914-D2E9-4CB6-A014-647B3E2D7D3E}" presName="spaceRect" presStyleCnt="0"/>
      <dgm:spPr/>
    </dgm:pt>
    <dgm:pt modelId="{6A85456F-7D02-45E1-B3AA-66FD8123DEE1}" type="pres">
      <dgm:prSet presAssocID="{8B6F8914-D2E9-4CB6-A014-647B3E2D7D3E}" presName="textRect" presStyleLbl="revTx" presStyleIdx="6" presStyleCnt="8">
        <dgm:presLayoutVars>
          <dgm:chMax val="1"/>
          <dgm:chPref val="1"/>
        </dgm:presLayoutVars>
      </dgm:prSet>
      <dgm:spPr/>
    </dgm:pt>
    <dgm:pt modelId="{BDC1ACEF-0867-4B1F-B8E3-0F33CC6D067C}" type="pres">
      <dgm:prSet presAssocID="{7F0A316F-CABC-4A21-BD58-046BBC25C213}" presName="sibTrans" presStyleCnt="0"/>
      <dgm:spPr/>
    </dgm:pt>
    <dgm:pt modelId="{268080B8-5B3C-436E-A642-6860648BBF78}" type="pres">
      <dgm:prSet presAssocID="{0E71EE21-2B5F-428E-848F-FAF0213CAE67}" presName="compNode" presStyleCnt="0"/>
      <dgm:spPr/>
    </dgm:pt>
    <dgm:pt modelId="{9DBCFEB9-B3D1-443A-80E2-0CF5CCF9B5EC}" type="pres">
      <dgm:prSet presAssocID="{0E71EE21-2B5F-428E-848F-FAF0213CAE67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 with solid fill"/>
        </a:ext>
      </dgm:extLst>
    </dgm:pt>
    <dgm:pt modelId="{7E227836-7A11-4AB5-95C4-B4C75266CEF2}" type="pres">
      <dgm:prSet presAssocID="{0E71EE21-2B5F-428E-848F-FAF0213CAE67}" presName="spaceRect" presStyleCnt="0"/>
      <dgm:spPr/>
    </dgm:pt>
    <dgm:pt modelId="{E2A10C3F-4625-408C-82D8-45F7A5655787}" type="pres">
      <dgm:prSet presAssocID="{0E71EE21-2B5F-428E-848F-FAF0213CAE67}" presName="textRect" presStyleLbl="revTx" presStyleIdx="7" presStyleCnt="8" custScaleY="82126">
        <dgm:presLayoutVars>
          <dgm:chMax val="1"/>
          <dgm:chPref val="1"/>
        </dgm:presLayoutVars>
      </dgm:prSet>
      <dgm:spPr/>
    </dgm:pt>
  </dgm:ptLst>
  <dgm:cxnLst>
    <dgm:cxn modelId="{A163A810-1861-4741-896F-8D4B9752A24F}" type="presOf" srcId="{8B6F8914-D2E9-4CB6-A014-647B3E2D7D3E}" destId="{6A85456F-7D02-45E1-B3AA-66FD8123DEE1}" srcOrd="0" destOrd="0" presId="urn:microsoft.com/office/officeart/2018/2/layout/IconLabelList"/>
    <dgm:cxn modelId="{FA790E12-9A55-4D23-B661-DA56644077D7}" type="presOf" srcId="{0E71EE21-2B5F-428E-848F-FAF0213CAE67}" destId="{E2A10C3F-4625-408C-82D8-45F7A5655787}" srcOrd="0" destOrd="0" presId="urn:microsoft.com/office/officeart/2018/2/layout/IconLabelList"/>
    <dgm:cxn modelId="{BF039919-C242-4C2B-9F71-2DC11E73C38C}" srcId="{73174079-4122-4761-BC54-4AAA3143165A}" destId="{C0F70D70-2555-485E-B0F0-C856463C9AAD}" srcOrd="5" destOrd="0" parTransId="{9CC718A4-F373-4A14-98C4-C376ABDFA24A}" sibTransId="{971D2267-03F7-4E68-B638-7BD41E3D291D}"/>
    <dgm:cxn modelId="{30AE231B-849D-46F8-886C-AE8C143FBEEB}" srcId="{73174079-4122-4761-BC54-4AAA3143165A}" destId="{75A680B8-9D4D-4580-9EA0-1077EC5B878C}" srcOrd="4" destOrd="0" parTransId="{792AEF52-9B04-40B8-BC2C-848B286120C3}" sibTransId="{64D133B8-6B8C-4490-9FBC-32714F78FBA0}"/>
    <dgm:cxn modelId="{DD04511E-9DBC-4E95-BB8D-EA05AC013A8E}" type="presOf" srcId="{69593342-A330-4C66-B879-7A40D3C3A591}" destId="{4D359467-FD60-4449-AA3B-4CA27D78364F}" srcOrd="0" destOrd="0" presId="urn:microsoft.com/office/officeart/2018/2/layout/IconLabelList"/>
    <dgm:cxn modelId="{2DEEFE1E-F080-440A-9CE9-9E9706FD3F61}" type="presOf" srcId="{C0F70D70-2555-485E-B0F0-C856463C9AAD}" destId="{703DAC41-1CA3-4AD7-9FF8-94DE9C3A7CA2}" srcOrd="0" destOrd="0" presId="urn:microsoft.com/office/officeart/2018/2/layout/IconLabelList"/>
    <dgm:cxn modelId="{EFE8E325-8551-4966-ADBC-5F5B8FDE81FE}" type="presOf" srcId="{394216C0-19D4-41D5-8615-93B7F613A1A1}" destId="{12FC281C-D8D8-456E-A9DB-D51A20838C3E}" srcOrd="0" destOrd="0" presId="urn:microsoft.com/office/officeart/2018/2/layout/IconLabelList"/>
    <dgm:cxn modelId="{00E2E535-82E3-4619-B9FE-1A58278F7380}" srcId="{73174079-4122-4761-BC54-4AAA3143165A}" destId="{AEA1EB78-6A35-4914-B23E-C171ECA5EE31}" srcOrd="1" destOrd="0" parTransId="{C2AC4FEE-0888-4ED3-B567-965CA521BD89}" sibTransId="{12E2110E-1D21-4293-BDC6-513D3A6917B9}"/>
    <dgm:cxn modelId="{F91B7E3C-D7D4-4722-B371-26D855463A69}" type="presOf" srcId="{73174079-4122-4761-BC54-4AAA3143165A}" destId="{EAF98181-F2FB-47F2-9494-589515951BB0}" srcOrd="0" destOrd="0" presId="urn:microsoft.com/office/officeart/2018/2/layout/IconLabelList"/>
    <dgm:cxn modelId="{3825405B-5822-449F-972C-2F95CCDA229E}" srcId="{73174079-4122-4761-BC54-4AAA3143165A}" destId="{518F443C-5FB3-445D-A6CB-25925E7FC98D}" srcOrd="2" destOrd="0" parTransId="{33D9DBE1-BC4E-409E-A2FE-8F8D7007CD5D}" sibTransId="{99BB8367-F017-4245-B344-89A23EAFCB27}"/>
    <dgm:cxn modelId="{812D6562-539C-4420-B6D2-3B607BD36FE9}" srcId="{73174079-4122-4761-BC54-4AAA3143165A}" destId="{8B6F8914-D2E9-4CB6-A014-647B3E2D7D3E}" srcOrd="6" destOrd="0" parTransId="{12BD6444-B515-435E-B8D0-214BEBBFC504}" sibTransId="{7F0A316F-CABC-4A21-BD58-046BBC25C213}"/>
    <dgm:cxn modelId="{B2545467-12C7-4545-AC4E-194F6D4BD60D}" type="presOf" srcId="{75A680B8-9D4D-4580-9EA0-1077EC5B878C}" destId="{3A52AD29-57A1-4B6C-A06F-8EF23F998356}" srcOrd="0" destOrd="0" presId="urn:microsoft.com/office/officeart/2018/2/layout/IconLabelList"/>
    <dgm:cxn modelId="{E607F548-9223-4F2A-BB19-E980F79A4BC8}" srcId="{73174079-4122-4761-BC54-4AAA3143165A}" destId="{394216C0-19D4-41D5-8615-93B7F613A1A1}" srcOrd="3" destOrd="0" parTransId="{906B4A76-2509-4277-B4F0-432642D9455B}" sibTransId="{DFF70327-53F1-4263-B07C-388F695E173C}"/>
    <dgm:cxn modelId="{2925C64F-2C64-4C93-B8F6-B1C3BF1C0DEC}" type="presOf" srcId="{518F443C-5FB3-445D-A6CB-25925E7FC98D}" destId="{F017629D-CE11-4524-9647-9C183358838D}" srcOrd="0" destOrd="0" presId="urn:microsoft.com/office/officeart/2018/2/layout/IconLabelList"/>
    <dgm:cxn modelId="{0003708D-A984-46D2-8930-F39F075C85B9}" srcId="{73174079-4122-4761-BC54-4AAA3143165A}" destId="{69593342-A330-4C66-B879-7A40D3C3A591}" srcOrd="0" destOrd="0" parTransId="{C5016842-E599-45C8-BA81-7C40AA679669}" sibTransId="{6C6D86D3-253B-44D9-AF64-23900E05C6A6}"/>
    <dgm:cxn modelId="{EBDCC691-5F7B-4A62-86BE-37B80E54E53F}" type="presOf" srcId="{AEA1EB78-6A35-4914-B23E-C171ECA5EE31}" destId="{F9F6837D-C559-4F4E-B149-71D3C12213BE}" srcOrd="0" destOrd="0" presId="urn:microsoft.com/office/officeart/2018/2/layout/IconLabelList"/>
    <dgm:cxn modelId="{D6E1A5A5-4CB2-4542-BBA9-711878051402}" srcId="{73174079-4122-4761-BC54-4AAA3143165A}" destId="{0E71EE21-2B5F-428E-848F-FAF0213CAE67}" srcOrd="7" destOrd="0" parTransId="{41A7C5CB-C39B-411A-9EC5-220A6DBAECE3}" sibTransId="{CA99C0D8-0265-4387-93A9-8D921A4DA53A}"/>
    <dgm:cxn modelId="{972FE762-7AD5-47EB-A152-42C6CF353D21}" type="presParOf" srcId="{EAF98181-F2FB-47F2-9494-589515951BB0}" destId="{3CADC1B2-DE33-4800-BF78-107954FF4B64}" srcOrd="0" destOrd="0" presId="urn:microsoft.com/office/officeart/2018/2/layout/IconLabelList"/>
    <dgm:cxn modelId="{4E5BD9BC-64FE-4507-80D8-9C579534A46D}" type="presParOf" srcId="{3CADC1B2-DE33-4800-BF78-107954FF4B64}" destId="{FAD4CBD5-AB29-4B28-98F7-9373635600EE}" srcOrd="0" destOrd="0" presId="urn:microsoft.com/office/officeart/2018/2/layout/IconLabelList"/>
    <dgm:cxn modelId="{9DBF86F2-C9A8-4C4E-8238-6C425063B9C1}" type="presParOf" srcId="{3CADC1B2-DE33-4800-BF78-107954FF4B64}" destId="{45B9FF93-8E6A-4220-A985-C8F26127D637}" srcOrd="1" destOrd="0" presId="urn:microsoft.com/office/officeart/2018/2/layout/IconLabelList"/>
    <dgm:cxn modelId="{E7E4447A-6729-4C7B-928D-7E50133E41EB}" type="presParOf" srcId="{3CADC1B2-DE33-4800-BF78-107954FF4B64}" destId="{4D359467-FD60-4449-AA3B-4CA27D78364F}" srcOrd="2" destOrd="0" presId="urn:microsoft.com/office/officeart/2018/2/layout/IconLabelList"/>
    <dgm:cxn modelId="{36437D35-0C96-4307-8AEA-D11AA9368B11}" type="presParOf" srcId="{EAF98181-F2FB-47F2-9494-589515951BB0}" destId="{A9C80EDE-1672-434E-B866-DE297B921150}" srcOrd="1" destOrd="0" presId="urn:microsoft.com/office/officeart/2018/2/layout/IconLabelList"/>
    <dgm:cxn modelId="{5C1A5724-E6B1-4F06-AC0E-8A76F7F11C74}" type="presParOf" srcId="{EAF98181-F2FB-47F2-9494-589515951BB0}" destId="{20EF2E07-ADBD-4C2B-8D8F-0EDC778DF1A6}" srcOrd="2" destOrd="0" presId="urn:microsoft.com/office/officeart/2018/2/layout/IconLabelList"/>
    <dgm:cxn modelId="{F1AF5D2E-372D-4462-873A-4B4E6885A517}" type="presParOf" srcId="{20EF2E07-ADBD-4C2B-8D8F-0EDC778DF1A6}" destId="{179F56CA-18E6-43E1-8BA4-14E560910E79}" srcOrd="0" destOrd="0" presId="urn:microsoft.com/office/officeart/2018/2/layout/IconLabelList"/>
    <dgm:cxn modelId="{E74B9F0A-6A0A-4AFD-A0C9-4FF5F2F640EF}" type="presParOf" srcId="{20EF2E07-ADBD-4C2B-8D8F-0EDC778DF1A6}" destId="{504E174B-2873-480A-99C5-E3D5DE603948}" srcOrd="1" destOrd="0" presId="urn:microsoft.com/office/officeart/2018/2/layout/IconLabelList"/>
    <dgm:cxn modelId="{CD5A95EF-D734-4EA1-8D6A-9F016A387B74}" type="presParOf" srcId="{20EF2E07-ADBD-4C2B-8D8F-0EDC778DF1A6}" destId="{F9F6837D-C559-4F4E-B149-71D3C12213BE}" srcOrd="2" destOrd="0" presId="urn:microsoft.com/office/officeart/2018/2/layout/IconLabelList"/>
    <dgm:cxn modelId="{011DF4B7-2FB3-4F37-8279-78790E984FA7}" type="presParOf" srcId="{EAF98181-F2FB-47F2-9494-589515951BB0}" destId="{8EFEFD40-5B71-4B44-8133-934FF67047A4}" srcOrd="3" destOrd="0" presId="urn:microsoft.com/office/officeart/2018/2/layout/IconLabelList"/>
    <dgm:cxn modelId="{3911B0D1-81B9-4AB5-9721-799D952C48D6}" type="presParOf" srcId="{EAF98181-F2FB-47F2-9494-589515951BB0}" destId="{D8276B67-FA65-434C-9854-CA0923FAEA95}" srcOrd="4" destOrd="0" presId="urn:microsoft.com/office/officeart/2018/2/layout/IconLabelList"/>
    <dgm:cxn modelId="{D49E24D3-70D0-445C-8537-200D9E528965}" type="presParOf" srcId="{D8276B67-FA65-434C-9854-CA0923FAEA95}" destId="{3C059BCF-0522-4169-8367-D0362D7EF9C1}" srcOrd="0" destOrd="0" presId="urn:microsoft.com/office/officeart/2018/2/layout/IconLabelList"/>
    <dgm:cxn modelId="{F9A6596F-7A19-4E73-8677-4D16A87C4E06}" type="presParOf" srcId="{D8276B67-FA65-434C-9854-CA0923FAEA95}" destId="{0A721952-796E-47DC-B542-0492B718393E}" srcOrd="1" destOrd="0" presId="urn:microsoft.com/office/officeart/2018/2/layout/IconLabelList"/>
    <dgm:cxn modelId="{2F91EDE5-35DA-4906-B666-9E9DA04F54D8}" type="presParOf" srcId="{D8276B67-FA65-434C-9854-CA0923FAEA95}" destId="{F017629D-CE11-4524-9647-9C183358838D}" srcOrd="2" destOrd="0" presId="urn:microsoft.com/office/officeart/2018/2/layout/IconLabelList"/>
    <dgm:cxn modelId="{E9CECDA0-F19E-4D8F-A211-8425857B1EE3}" type="presParOf" srcId="{EAF98181-F2FB-47F2-9494-589515951BB0}" destId="{C76D6F86-F0FB-440F-B5B4-423C2EA58133}" srcOrd="5" destOrd="0" presId="urn:microsoft.com/office/officeart/2018/2/layout/IconLabelList"/>
    <dgm:cxn modelId="{A25A9FF1-406B-41A2-8ED4-4F0177380222}" type="presParOf" srcId="{EAF98181-F2FB-47F2-9494-589515951BB0}" destId="{072E1F0E-99C8-486F-9C59-4CAB89640655}" srcOrd="6" destOrd="0" presId="urn:microsoft.com/office/officeart/2018/2/layout/IconLabelList"/>
    <dgm:cxn modelId="{E7EA5C3C-1761-417F-88F6-80486B88197E}" type="presParOf" srcId="{072E1F0E-99C8-486F-9C59-4CAB89640655}" destId="{6EB343CB-3CC2-4B3F-BE08-A590F2C3027A}" srcOrd="0" destOrd="0" presId="urn:microsoft.com/office/officeart/2018/2/layout/IconLabelList"/>
    <dgm:cxn modelId="{36B00A13-92DC-42E1-8886-BC732D3DC141}" type="presParOf" srcId="{072E1F0E-99C8-486F-9C59-4CAB89640655}" destId="{18BD5130-3206-4DF9-940C-804BCB262A16}" srcOrd="1" destOrd="0" presId="urn:microsoft.com/office/officeart/2018/2/layout/IconLabelList"/>
    <dgm:cxn modelId="{C6F112A8-0C58-4635-B1D4-476258977216}" type="presParOf" srcId="{072E1F0E-99C8-486F-9C59-4CAB89640655}" destId="{12FC281C-D8D8-456E-A9DB-D51A20838C3E}" srcOrd="2" destOrd="0" presId="urn:microsoft.com/office/officeart/2018/2/layout/IconLabelList"/>
    <dgm:cxn modelId="{3CABEB2B-5301-43A8-AC95-9CFF3864C4F7}" type="presParOf" srcId="{EAF98181-F2FB-47F2-9494-589515951BB0}" destId="{6BD46336-1513-4B40-86E0-A66EAD7608F3}" srcOrd="7" destOrd="0" presId="urn:microsoft.com/office/officeart/2018/2/layout/IconLabelList"/>
    <dgm:cxn modelId="{F9D0F033-CDDE-48E1-975A-E911C4C8C7CE}" type="presParOf" srcId="{EAF98181-F2FB-47F2-9494-589515951BB0}" destId="{DDEFF4D9-96DF-4B78-959B-539A37B362CA}" srcOrd="8" destOrd="0" presId="urn:microsoft.com/office/officeart/2018/2/layout/IconLabelList"/>
    <dgm:cxn modelId="{54F57693-A9EE-464E-9681-C5DE6B0CB754}" type="presParOf" srcId="{DDEFF4D9-96DF-4B78-959B-539A37B362CA}" destId="{DE422CE5-D29B-45AF-A9F3-0AB049463FBE}" srcOrd="0" destOrd="0" presId="urn:microsoft.com/office/officeart/2018/2/layout/IconLabelList"/>
    <dgm:cxn modelId="{F9C61226-776F-4C77-8419-CC5912904C73}" type="presParOf" srcId="{DDEFF4D9-96DF-4B78-959B-539A37B362CA}" destId="{61067800-522F-416D-AE33-8C88AD042866}" srcOrd="1" destOrd="0" presId="urn:microsoft.com/office/officeart/2018/2/layout/IconLabelList"/>
    <dgm:cxn modelId="{7AAC884C-926E-4AEC-91A0-D35C4D8EDAFD}" type="presParOf" srcId="{DDEFF4D9-96DF-4B78-959B-539A37B362CA}" destId="{3A52AD29-57A1-4B6C-A06F-8EF23F998356}" srcOrd="2" destOrd="0" presId="urn:microsoft.com/office/officeart/2018/2/layout/IconLabelList"/>
    <dgm:cxn modelId="{3EF852F6-4A76-4060-8D34-198CCC768FFC}" type="presParOf" srcId="{EAF98181-F2FB-47F2-9494-589515951BB0}" destId="{7341DF0C-7C0A-4B77-B759-112B01A3FACA}" srcOrd="9" destOrd="0" presId="urn:microsoft.com/office/officeart/2018/2/layout/IconLabelList"/>
    <dgm:cxn modelId="{CE9FF590-81CE-48BE-BE60-2A7DB705DE77}" type="presParOf" srcId="{EAF98181-F2FB-47F2-9494-589515951BB0}" destId="{A9C425AB-03EE-4E69-8BC6-68184A250277}" srcOrd="10" destOrd="0" presId="urn:microsoft.com/office/officeart/2018/2/layout/IconLabelList"/>
    <dgm:cxn modelId="{D68C6389-E373-44C2-91F8-8E4023AC003E}" type="presParOf" srcId="{A9C425AB-03EE-4E69-8BC6-68184A250277}" destId="{7F27DD65-A062-48FF-8F56-CE85F890057D}" srcOrd="0" destOrd="0" presId="urn:microsoft.com/office/officeart/2018/2/layout/IconLabelList"/>
    <dgm:cxn modelId="{25C53467-E461-41C1-AF7E-423F10E64A63}" type="presParOf" srcId="{A9C425AB-03EE-4E69-8BC6-68184A250277}" destId="{D2C5A2DC-AB9A-4254-B9AB-6D7185D81F13}" srcOrd="1" destOrd="0" presId="urn:microsoft.com/office/officeart/2018/2/layout/IconLabelList"/>
    <dgm:cxn modelId="{0A77CB43-C505-4621-AD3E-A12E71C30CAA}" type="presParOf" srcId="{A9C425AB-03EE-4E69-8BC6-68184A250277}" destId="{703DAC41-1CA3-4AD7-9FF8-94DE9C3A7CA2}" srcOrd="2" destOrd="0" presId="urn:microsoft.com/office/officeart/2018/2/layout/IconLabelList"/>
    <dgm:cxn modelId="{0BFB5792-F9B2-4246-91AE-715503301509}" type="presParOf" srcId="{EAF98181-F2FB-47F2-9494-589515951BB0}" destId="{C14C57C7-5112-4306-B92A-57FEDF33196A}" srcOrd="11" destOrd="0" presId="urn:microsoft.com/office/officeart/2018/2/layout/IconLabelList"/>
    <dgm:cxn modelId="{EC26311E-1182-4CF4-83AE-F578AD826EAE}" type="presParOf" srcId="{EAF98181-F2FB-47F2-9494-589515951BB0}" destId="{45A9D63D-E45D-4749-B87A-DAB2E247A3E2}" srcOrd="12" destOrd="0" presId="urn:microsoft.com/office/officeart/2018/2/layout/IconLabelList"/>
    <dgm:cxn modelId="{CAE57C83-80CD-4FC6-A393-DF5C467B5355}" type="presParOf" srcId="{45A9D63D-E45D-4749-B87A-DAB2E247A3E2}" destId="{A3F7E51F-22D5-4BC0-BB67-321CED9FCC78}" srcOrd="0" destOrd="0" presId="urn:microsoft.com/office/officeart/2018/2/layout/IconLabelList"/>
    <dgm:cxn modelId="{F9C77291-0942-4B4C-AC9B-F3375C0754CC}" type="presParOf" srcId="{45A9D63D-E45D-4749-B87A-DAB2E247A3E2}" destId="{BA5269FA-5DE8-4194-A9C5-711C1928EE45}" srcOrd="1" destOrd="0" presId="urn:microsoft.com/office/officeart/2018/2/layout/IconLabelList"/>
    <dgm:cxn modelId="{A417E5FF-A456-42F5-8134-33EB9FA30D1A}" type="presParOf" srcId="{45A9D63D-E45D-4749-B87A-DAB2E247A3E2}" destId="{6A85456F-7D02-45E1-B3AA-66FD8123DEE1}" srcOrd="2" destOrd="0" presId="urn:microsoft.com/office/officeart/2018/2/layout/IconLabelList"/>
    <dgm:cxn modelId="{627CA518-50A0-416D-AD53-989B639612A2}" type="presParOf" srcId="{EAF98181-F2FB-47F2-9494-589515951BB0}" destId="{BDC1ACEF-0867-4B1F-B8E3-0F33CC6D067C}" srcOrd="13" destOrd="0" presId="urn:microsoft.com/office/officeart/2018/2/layout/IconLabelList"/>
    <dgm:cxn modelId="{4259CBD6-E81D-4E9A-9371-8F5347D9C4F5}" type="presParOf" srcId="{EAF98181-F2FB-47F2-9494-589515951BB0}" destId="{268080B8-5B3C-436E-A642-6860648BBF78}" srcOrd="14" destOrd="0" presId="urn:microsoft.com/office/officeart/2018/2/layout/IconLabelList"/>
    <dgm:cxn modelId="{53D95736-3B5C-4B95-A6AF-24950A2253E4}" type="presParOf" srcId="{268080B8-5B3C-436E-A642-6860648BBF78}" destId="{9DBCFEB9-B3D1-443A-80E2-0CF5CCF9B5EC}" srcOrd="0" destOrd="0" presId="urn:microsoft.com/office/officeart/2018/2/layout/IconLabelList"/>
    <dgm:cxn modelId="{06087562-5FD4-4D62-963B-4FAC62AF74D3}" type="presParOf" srcId="{268080B8-5B3C-436E-A642-6860648BBF78}" destId="{7E227836-7A11-4AB5-95C4-B4C75266CEF2}" srcOrd="1" destOrd="0" presId="urn:microsoft.com/office/officeart/2018/2/layout/IconLabelList"/>
    <dgm:cxn modelId="{AAD52FFF-099D-428F-86FE-832E75CADE44}" type="presParOf" srcId="{268080B8-5B3C-436E-A642-6860648BBF78}" destId="{E2A10C3F-4625-408C-82D8-45F7A565578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9C0586-4452-4EC5-9417-5427DD885EE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DCF7F4-D048-4F79-854E-B1B4718CB60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Pull in data from different sources</a:t>
          </a:r>
          <a:endParaRPr lang="en-US"/>
        </a:p>
      </dgm:t>
    </dgm:pt>
    <dgm:pt modelId="{732DDA2B-FB67-4618-9327-41EC9AD91CC8}" type="parTrans" cxnId="{DA0DD988-3E41-4552-B510-01C060F85DFD}">
      <dgm:prSet/>
      <dgm:spPr/>
      <dgm:t>
        <a:bodyPr/>
        <a:lstStyle/>
        <a:p>
          <a:endParaRPr lang="en-US"/>
        </a:p>
      </dgm:t>
    </dgm:pt>
    <dgm:pt modelId="{8B36E974-D0DF-491C-810E-55222C7A90E4}" type="sibTrans" cxnId="{DA0DD988-3E41-4552-B510-01C060F85DFD}">
      <dgm:prSet/>
      <dgm:spPr/>
      <dgm:t>
        <a:bodyPr/>
        <a:lstStyle/>
        <a:p>
          <a:endParaRPr lang="en-US"/>
        </a:p>
      </dgm:t>
    </dgm:pt>
    <dgm:pt modelId="{01130369-EA34-4EBA-82B1-605A04450AE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Clean and transform the data once – Power Query</a:t>
          </a:r>
          <a:endParaRPr lang="en-US"/>
        </a:p>
      </dgm:t>
    </dgm:pt>
    <dgm:pt modelId="{AB099AE4-91D6-46C8-8634-0EC6B4D54808}" type="parTrans" cxnId="{FE394700-2EB4-4724-B100-A6CD5488BA36}">
      <dgm:prSet/>
      <dgm:spPr/>
      <dgm:t>
        <a:bodyPr/>
        <a:lstStyle/>
        <a:p>
          <a:endParaRPr lang="en-US"/>
        </a:p>
      </dgm:t>
    </dgm:pt>
    <dgm:pt modelId="{438DBF6F-0827-4783-B523-119B87D6F094}" type="sibTrans" cxnId="{FE394700-2EB4-4724-B100-A6CD5488BA36}">
      <dgm:prSet/>
      <dgm:spPr/>
      <dgm:t>
        <a:bodyPr/>
        <a:lstStyle/>
        <a:p>
          <a:endParaRPr lang="en-US"/>
        </a:p>
      </dgm:t>
    </dgm:pt>
    <dgm:pt modelId="{C82BAB7B-25F4-4E74-BFA3-BF31A8C0535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Create a data model – star schema</a:t>
          </a:r>
          <a:endParaRPr lang="en-US"/>
        </a:p>
      </dgm:t>
    </dgm:pt>
    <dgm:pt modelId="{962D163F-547A-449B-84EB-0635BD3C92C4}" type="parTrans" cxnId="{833E3A6E-9E3F-4922-9AD9-E3736BD74490}">
      <dgm:prSet/>
      <dgm:spPr/>
      <dgm:t>
        <a:bodyPr/>
        <a:lstStyle/>
        <a:p>
          <a:endParaRPr lang="en-US"/>
        </a:p>
      </dgm:t>
    </dgm:pt>
    <dgm:pt modelId="{93F765F2-2BE1-4C55-8771-59B20F38A158}" type="sibTrans" cxnId="{833E3A6E-9E3F-4922-9AD9-E3736BD74490}">
      <dgm:prSet/>
      <dgm:spPr/>
      <dgm:t>
        <a:bodyPr/>
        <a:lstStyle/>
        <a:p>
          <a:endParaRPr lang="en-US"/>
        </a:p>
      </dgm:t>
    </dgm:pt>
    <dgm:pt modelId="{B5CAC7CC-4D6E-4595-A7AA-C7C1AFBCD26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Use Dax to create measures</a:t>
          </a:r>
          <a:endParaRPr lang="en-US"/>
        </a:p>
      </dgm:t>
    </dgm:pt>
    <dgm:pt modelId="{40ACA7EA-A7CA-4EF7-9E90-EA15A95E3E7D}" type="parTrans" cxnId="{3677439C-05FE-4C09-9EE6-1D2933963252}">
      <dgm:prSet/>
      <dgm:spPr/>
      <dgm:t>
        <a:bodyPr/>
        <a:lstStyle/>
        <a:p>
          <a:endParaRPr lang="en-US"/>
        </a:p>
      </dgm:t>
    </dgm:pt>
    <dgm:pt modelId="{506BB205-7BC6-4B96-8F97-448E058CCA88}" type="sibTrans" cxnId="{3677439C-05FE-4C09-9EE6-1D2933963252}">
      <dgm:prSet/>
      <dgm:spPr/>
      <dgm:t>
        <a:bodyPr/>
        <a:lstStyle/>
        <a:p>
          <a:endParaRPr lang="en-US"/>
        </a:p>
      </dgm:t>
    </dgm:pt>
    <dgm:pt modelId="{338CE535-C47D-484E-BD9B-9B65A0F903F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Visualise results </a:t>
          </a:r>
          <a:endParaRPr lang="en-US"/>
        </a:p>
      </dgm:t>
    </dgm:pt>
    <dgm:pt modelId="{A587F53B-4776-4F7D-A679-161EDD34F0AE}" type="parTrans" cxnId="{09BCD731-93FE-438F-8D27-66265A8BA531}">
      <dgm:prSet/>
      <dgm:spPr/>
      <dgm:t>
        <a:bodyPr/>
        <a:lstStyle/>
        <a:p>
          <a:endParaRPr lang="en-US"/>
        </a:p>
      </dgm:t>
    </dgm:pt>
    <dgm:pt modelId="{017ABD1A-A3A9-41D0-A9E3-D0D5A6DA0045}" type="sibTrans" cxnId="{09BCD731-93FE-438F-8D27-66265A8BA531}">
      <dgm:prSet/>
      <dgm:spPr/>
      <dgm:t>
        <a:bodyPr/>
        <a:lstStyle/>
        <a:p>
          <a:endParaRPr lang="en-US"/>
        </a:p>
      </dgm:t>
    </dgm:pt>
    <dgm:pt modelId="{ABFF3D61-B858-46CC-8564-912F6B3D0AD8}" type="pres">
      <dgm:prSet presAssocID="{199C0586-4452-4EC5-9417-5427DD885EE3}" presName="root" presStyleCnt="0">
        <dgm:presLayoutVars>
          <dgm:dir/>
          <dgm:resizeHandles val="exact"/>
        </dgm:presLayoutVars>
      </dgm:prSet>
      <dgm:spPr/>
    </dgm:pt>
    <dgm:pt modelId="{FEAC72B0-5A50-458D-ABB1-E3E365A92B41}" type="pres">
      <dgm:prSet presAssocID="{1ADCF7F4-D048-4F79-854E-B1B4718CB603}" presName="compNode" presStyleCnt="0"/>
      <dgm:spPr/>
    </dgm:pt>
    <dgm:pt modelId="{A1AF9380-B57B-4BFB-89EB-936B09E06B38}" type="pres">
      <dgm:prSet presAssocID="{1ADCF7F4-D048-4F79-854E-B1B4718CB60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C09AC48-BDCD-426A-8269-2276FDD60366}" type="pres">
      <dgm:prSet presAssocID="{1ADCF7F4-D048-4F79-854E-B1B4718CB603}" presName="spaceRect" presStyleCnt="0"/>
      <dgm:spPr/>
    </dgm:pt>
    <dgm:pt modelId="{75CC222C-0AA1-442D-960E-F70B400BD034}" type="pres">
      <dgm:prSet presAssocID="{1ADCF7F4-D048-4F79-854E-B1B4718CB603}" presName="textRect" presStyleLbl="revTx" presStyleIdx="0" presStyleCnt="5">
        <dgm:presLayoutVars>
          <dgm:chMax val="1"/>
          <dgm:chPref val="1"/>
        </dgm:presLayoutVars>
      </dgm:prSet>
      <dgm:spPr/>
    </dgm:pt>
    <dgm:pt modelId="{1DA47643-50F9-4411-AB55-E5A4E3A67F47}" type="pres">
      <dgm:prSet presAssocID="{8B36E974-D0DF-491C-810E-55222C7A90E4}" presName="sibTrans" presStyleCnt="0"/>
      <dgm:spPr/>
    </dgm:pt>
    <dgm:pt modelId="{0947421B-71AE-4B6D-B523-70DCC3463EE5}" type="pres">
      <dgm:prSet presAssocID="{01130369-EA34-4EBA-82B1-605A04450AE0}" presName="compNode" presStyleCnt="0"/>
      <dgm:spPr/>
    </dgm:pt>
    <dgm:pt modelId="{BB386F2E-8F31-4E0E-8B97-FB05B40C7591}" type="pres">
      <dgm:prSet presAssocID="{01130369-EA34-4EBA-82B1-605A04450AE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55FAB7A1-9481-4BF1-83C5-388323A1FC4A}" type="pres">
      <dgm:prSet presAssocID="{01130369-EA34-4EBA-82B1-605A04450AE0}" presName="spaceRect" presStyleCnt="0"/>
      <dgm:spPr/>
    </dgm:pt>
    <dgm:pt modelId="{74B5234C-5661-4568-8380-BC5E3E455BBC}" type="pres">
      <dgm:prSet presAssocID="{01130369-EA34-4EBA-82B1-605A04450AE0}" presName="textRect" presStyleLbl="revTx" presStyleIdx="1" presStyleCnt="5">
        <dgm:presLayoutVars>
          <dgm:chMax val="1"/>
          <dgm:chPref val="1"/>
        </dgm:presLayoutVars>
      </dgm:prSet>
      <dgm:spPr/>
    </dgm:pt>
    <dgm:pt modelId="{70F2EA67-9F3F-43DE-8C00-75AE0B45D093}" type="pres">
      <dgm:prSet presAssocID="{438DBF6F-0827-4783-B523-119B87D6F094}" presName="sibTrans" presStyleCnt="0"/>
      <dgm:spPr/>
    </dgm:pt>
    <dgm:pt modelId="{8B541DA3-0873-424B-95D0-E21A3D66606E}" type="pres">
      <dgm:prSet presAssocID="{C82BAB7B-25F4-4E74-BFA3-BF31A8C05352}" presName="compNode" presStyleCnt="0"/>
      <dgm:spPr/>
    </dgm:pt>
    <dgm:pt modelId="{DEBA34B6-501C-4702-ADB9-B64709244007}" type="pres">
      <dgm:prSet presAssocID="{C82BAB7B-25F4-4E74-BFA3-BF31A8C0535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DF6AEAA-6C58-4762-857C-C8233C006B02}" type="pres">
      <dgm:prSet presAssocID="{C82BAB7B-25F4-4E74-BFA3-BF31A8C05352}" presName="spaceRect" presStyleCnt="0"/>
      <dgm:spPr/>
    </dgm:pt>
    <dgm:pt modelId="{2D2437DE-239B-4918-896C-C20B22EBA742}" type="pres">
      <dgm:prSet presAssocID="{C82BAB7B-25F4-4E74-BFA3-BF31A8C05352}" presName="textRect" presStyleLbl="revTx" presStyleIdx="2" presStyleCnt="5">
        <dgm:presLayoutVars>
          <dgm:chMax val="1"/>
          <dgm:chPref val="1"/>
        </dgm:presLayoutVars>
      </dgm:prSet>
      <dgm:spPr/>
    </dgm:pt>
    <dgm:pt modelId="{4D71D074-B1EE-452A-A7E1-695BF0561EE2}" type="pres">
      <dgm:prSet presAssocID="{93F765F2-2BE1-4C55-8771-59B20F38A158}" presName="sibTrans" presStyleCnt="0"/>
      <dgm:spPr/>
    </dgm:pt>
    <dgm:pt modelId="{B25535AF-280B-4829-96AA-03FAE4295B36}" type="pres">
      <dgm:prSet presAssocID="{B5CAC7CC-4D6E-4595-A7AA-C7C1AFBCD26D}" presName="compNode" presStyleCnt="0"/>
      <dgm:spPr/>
    </dgm:pt>
    <dgm:pt modelId="{75DDF1A1-7CF8-4ACA-B18A-457284C850DC}" type="pres">
      <dgm:prSet presAssocID="{B5CAC7CC-4D6E-4595-A7AA-C7C1AFBCD26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455E5A2-2AA1-40DC-86A2-DB6B2FE6F443}" type="pres">
      <dgm:prSet presAssocID="{B5CAC7CC-4D6E-4595-A7AA-C7C1AFBCD26D}" presName="spaceRect" presStyleCnt="0"/>
      <dgm:spPr/>
    </dgm:pt>
    <dgm:pt modelId="{2AFA4F37-6C4F-4CAC-81C6-F1A2141737AB}" type="pres">
      <dgm:prSet presAssocID="{B5CAC7CC-4D6E-4595-A7AA-C7C1AFBCD26D}" presName="textRect" presStyleLbl="revTx" presStyleIdx="3" presStyleCnt="5">
        <dgm:presLayoutVars>
          <dgm:chMax val="1"/>
          <dgm:chPref val="1"/>
        </dgm:presLayoutVars>
      </dgm:prSet>
      <dgm:spPr/>
    </dgm:pt>
    <dgm:pt modelId="{A568E060-D83E-4274-BA55-4E9388D56F66}" type="pres">
      <dgm:prSet presAssocID="{506BB205-7BC6-4B96-8F97-448E058CCA88}" presName="sibTrans" presStyleCnt="0"/>
      <dgm:spPr/>
    </dgm:pt>
    <dgm:pt modelId="{7B8C9149-8A0C-4A33-83C9-A4F3E454F5F7}" type="pres">
      <dgm:prSet presAssocID="{338CE535-C47D-484E-BD9B-9B65A0F903F1}" presName="compNode" presStyleCnt="0"/>
      <dgm:spPr/>
    </dgm:pt>
    <dgm:pt modelId="{56F5F334-F21B-462A-8481-163D2D14E2E8}" type="pres">
      <dgm:prSet presAssocID="{338CE535-C47D-484E-BD9B-9B65A0F903F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BB7BAF5-08B1-4129-81F4-89B50FCB9E9C}" type="pres">
      <dgm:prSet presAssocID="{338CE535-C47D-484E-BD9B-9B65A0F903F1}" presName="spaceRect" presStyleCnt="0"/>
      <dgm:spPr/>
    </dgm:pt>
    <dgm:pt modelId="{AF7579F0-5059-4528-893E-59806BC7A51C}" type="pres">
      <dgm:prSet presAssocID="{338CE535-C47D-484E-BD9B-9B65A0F903F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E394700-2EB4-4724-B100-A6CD5488BA36}" srcId="{199C0586-4452-4EC5-9417-5427DD885EE3}" destId="{01130369-EA34-4EBA-82B1-605A04450AE0}" srcOrd="1" destOrd="0" parTransId="{AB099AE4-91D6-46C8-8634-0EC6B4D54808}" sibTransId="{438DBF6F-0827-4783-B523-119B87D6F094}"/>
    <dgm:cxn modelId="{09BCD731-93FE-438F-8D27-66265A8BA531}" srcId="{199C0586-4452-4EC5-9417-5427DD885EE3}" destId="{338CE535-C47D-484E-BD9B-9B65A0F903F1}" srcOrd="4" destOrd="0" parTransId="{A587F53B-4776-4F7D-A679-161EDD34F0AE}" sibTransId="{017ABD1A-A3A9-41D0-A9E3-D0D5A6DA0045}"/>
    <dgm:cxn modelId="{4D0C8869-72AF-49CE-B2F3-188C7AA59402}" type="presOf" srcId="{199C0586-4452-4EC5-9417-5427DD885EE3}" destId="{ABFF3D61-B858-46CC-8564-912F6B3D0AD8}" srcOrd="0" destOrd="0" presId="urn:microsoft.com/office/officeart/2018/2/layout/IconLabelList"/>
    <dgm:cxn modelId="{833E3A6E-9E3F-4922-9AD9-E3736BD74490}" srcId="{199C0586-4452-4EC5-9417-5427DD885EE3}" destId="{C82BAB7B-25F4-4E74-BFA3-BF31A8C05352}" srcOrd="2" destOrd="0" parTransId="{962D163F-547A-449B-84EB-0635BD3C92C4}" sibTransId="{93F765F2-2BE1-4C55-8771-59B20F38A158}"/>
    <dgm:cxn modelId="{80C17957-B717-4491-90B6-57C8B360E206}" type="presOf" srcId="{B5CAC7CC-4D6E-4595-A7AA-C7C1AFBCD26D}" destId="{2AFA4F37-6C4F-4CAC-81C6-F1A2141737AB}" srcOrd="0" destOrd="0" presId="urn:microsoft.com/office/officeart/2018/2/layout/IconLabelList"/>
    <dgm:cxn modelId="{3D76727B-DC9D-4A7E-A936-C9280EA07289}" type="presOf" srcId="{01130369-EA34-4EBA-82B1-605A04450AE0}" destId="{74B5234C-5661-4568-8380-BC5E3E455BBC}" srcOrd="0" destOrd="0" presId="urn:microsoft.com/office/officeart/2018/2/layout/IconLabelList"/>
    <dgm:cxn modelId="{DA0DD988-3E41-4552-B510-01C060F85DFD}" srcId="{199C0586-4452-4EC5-9417-5427DD885EE3}" destId="{1ADCF7F4-D048-4F79-854E-B1B4718CB603}" srcOrd="0" destOrd="0" parTransId="{732DDA2B-FB67-4618-9327-41EC9AD91CC8}" sibTransId="{8B36E974-D0DF-491C-810E-55222C7A90E4}"/>
    <dgm:cxn modelId="{3677439C-05FE-4C09-9EE6-1D2933963252}" srcId="{199C0586-4452-4EC5-9417-5427DD885EE3}" destId="{B5CAC7CC-4D6E-4595-A7AA-C7C1AFBCD26D}" srcOrd="3" destOrd="0" parTransId="{40ACA7EA-A7CA-4EF7-9E90-EA15A95E3E7D}" sibTransId="{506BB205-7BC6-4B96-8F97-448E058CCA88}"/>
    <dgm:cxn modelId="{E3380AAD-1F07-4C6B-BAF3-970880C668EC}" type="presOf" srcId="{C82BAB7B-25F4-4E74-BFA3-BF31A8C05352}" destId="{2D2437DE-239B-4918-896C-C20B22EBA742}" srcOrd="0" destOrd="0" presId="urn:microsoft.com/office/officeart/2018/2/layout/IconLabelList"/>
    <dgm:cxn modelId="{743C71CF-43E0-46B1-96D0-0F3C634DD972}" type="presOf" srcId="{338CE535-C47D-484E-BD9B-9B65A0F903F1}" destId="{AF7579F0-5059-4528-893E-59806BC7A51C}" srcOrd="0" destOrd="0" presId="urn:microsoft.com/office/officeart/2018/2/layout/IconLabelList"/>
    <dgm:cxn modelId="{5E708BF4-1B16-4FE3-B0BF-2A0A70608EE2}" type="presOf" srcId="{1ADCF7F4-D048-4F79-854E-B1B4718CB603}" destId="{75CC222C-0AA1-442D-960E-F70B400BD034}" srcOrd="0" destOrd="0" presId="urn:microsoft.com/office/officeart/2018/2/layout/IconLabelList"/>
    <dgm:cxn modelId="{C1047E2E-4D3C-484D-A1E5-8F76F736A338}" type="presParOf" srcId="{ABFF3D61-B858-46CC-8564-912F6B3D0AD8}" destId="{FEAC72B0-5A50-458D-ABB1-E3E365A92B41}" srcOrd="0" destOrd="0" presId="urn:microsoft.com/office/officeart/2018/2/layout/IconLabelList"/>
    <dgm:cxn modelId="{ABD52C28-7CC9-41F4-8FEB-B4AD8BB189F1}" type="presParOf" srcId="{FEAC72B0-5A50-458D-ABB1-E3E365A92B41}" destId="{A1AF9380-B57B-4BFB-89EB-936B09E06B38}" srcOrd="0" destOrd="0" presId="urn:microsoft.com/office/officeart/2018/2/layout/IconLabelList"/>
    <dgm:cxn modelId="{1F717DC8-BAF0-4E8F-B5D5-7286C6676D9A}" type="presParOf" srcId="{FEAC72B0-5A50-458D-ABB1-E3E365A92B41}" destId="{6C09AC48-BDCD-426A-8269-2276FDD60366}" srcOrd="1" destOrd="0" presId="urn:microsoft.com/office/officeart/2018/2/layout/IconLabelList"/>
    <dgm:cxn modelId="{8C29A1DF-57DA-43F0-9C42-1E74D877695F}" type="presParOf" srcId="{FEAC72B0-5A50-458D-ABB1-E3E365A92B41}" destId="{75CC222C-0AA1-442D-960E-F70B400BD034}" srcOrd="2" destOrd="0" presId="urn:microsoft.com/office/officeart/2018/2/layout/IconLabelList"/>
    <dgm:cxn modelId="{F6821052-1DCF-4029-84DC-CA3CE2C7AFA8}" type="presParOf" srcId="{ABFF3D61-B858-46CC-8564-912F6B3D0AD8}" destId="{1DA47643-50F9-4411-AB55-E5A4E3A67F47}" srcOrd="1" destOrd="0" presId="urn:microsoft.com/office/officeart/2018/2/layout/IconLabelList"/>
    <dgm:cxn modelId="{94C7D52D-2324-4CFD-A709-86A22FADBC8D}" type="presParOf" srcId="{ABFF3D61-B858-46CC-8564-912F6B3D0AD8}" destId="{0947421B-71AE-4B6D-B523-70DCC3463EE5}" srcOrd="2" destOrd="0" presId="urn:microsoft.com/office/officeart/2018/2/layout/IconLabelList"/>
    <dgm:cxn modelId="{F1B8FAD1-CAE7-4A08-89FB-3673AF2D48B2}" type="presParOf" srcId="{0947421B-71AE-4B6D-B523-70DCC3463EE5}" destId="{BB386F2E-8F31-4E0E-8B97-FB05B40C7591}" srcOrd="0" destOrd="0" presId="urn:microsoft.com/office/officeart/2018/2/layout/IconLabelList"/>
    <dgm:cxn modelId="{BE45B232-DD76-4A74-9709-E2AA45B8D185}" type="presParOf" srcId="{0947421B-71AE-4B6D-B523-70DCC3463EE5}" destId="{55FAB7A1-9481-4BF1-83C5-388323A1FC4A}" srcOrd="1" destOrd="0" presId="urn:microsoft.com/office/officeart/2018/2/layout/IconLabelList"/>
    <dgm:cxn modelId="{3C20BDCD-68C7-4723-9B2F-C15B91369A5D}" type="presParOf" srcId="{0947421B-71AE-4B6D-B523-70DCC3463EE5}" destId="{74B5234C-5661-4568-8380-BC5E3E455BBC}" srcOrd="2" destOrd="0" presId="urn:microsoft.com/office/officeart/2018/2/layout/IconLabelList"/>
    <dgm:cxn modelId="{F5AE92B3-6C04-4D93-A8BB-7740D054D1F5}" type="presParOf" srcId="{ABFF3D61-B858-46CC-8564-912F6B3D0AD8}" destId="{70F2EA67-9F3F-43DE-8C00-75AE0B45D093}" srcOrd="3" destOrd="0" presId="urn:microsoft.com/office/officeart/2018/2/layout/IconLabelList"/>
    <dgm:cxn modelId="{64B419A5-F208-4144-883A-A63BC694D77D}" type="presParOf" srcId="{ABFF3D61-B858-46CC-8564-912F6B3D0AD8}" destId="{8B541DA3-0873-424B-95D0-E21A3D66606E}" srcOrd="4" destOrd="0" presId="urn:microsoft.com/office/officeart/2018/2/layout/IconLabelList"/>
    <dgm:cxn modelId="{B0FA40F7-82D7-4452-88A2-A71C68E2FCBD}" type="presParOf" srcId="{8B541DA3-0873-424B-95D0-E21A3D66606E}" destId="{DEBA34B6-501C-4702-ADB9-B64709244007}" srcOrd="0" destOrd="0" presId="urn:microsoft.com/office/officeart/2018/2/layout/IconLabelList"/>
    <dgm:cxn modelId="{1AC89E02-4ABE-4647-AE46-C84F8111B105}" type="presParOf" srcId="{8B541DA3-0873-424B-95D0-E21A3D66606E}" destId="{6DF6AEAA-6C58-4762-857C-C8233C006B02}" srcOrd="1" destOrd="0" presId="urn:microsoft.com/office/officeart/2018/2/layout/IconLabelList"/>
    <dgm:cxn modelId="{759CACB0-3654-4423-8A89-9E4CFAEA8355}" type="presParOf" srcId="{8B541DA3-0873-424B-95D0-E21A3D66606E}" destId="{2D2437DE-239B-4918-896C-C20B22EBA742}" srcOrd="2" destOrd="0" presId="urn:microsoft.com/office/officeart/2018/2/layout/IconLabelList"/>
    <dgm:cxn modelId="{2BB6B0FA-D246-4B08-949B-D23723F2E548}" type="presParOf" srcId="{ABFF3D61-B858-46CC-8564-912F6B3D0AD8}" destId="{4D71D074-B1EE-452A-A7E1-695BF0561EE2}" srcOrd="5" destOrd="0" presId="urn:microsoft.com/office/officeart/2018/2/layout/IconLabelList"/>
    <dgm:cxn modelId="{D99CBB03-38CB-4847-AD0D-C80B5A2AC758}" type="presParOf" srcId="{ABFF3D61-B858-46CC-8564-912F6B3D0AD8}" destId="{B25535AF-280B-4829-96AA-03FAE4295B36}" srcOrd="6" destOrd="0" presId="urn:microsoft.com/office/officeart/2018/2/layout/IconLabelList"/>
    <dgm:cxn modelId="{57B059BC-F9F5-4623-9298-995C5403C6F7}" type="presParOf" srcId="{B25535AF-280B-4829-96AA-03FAE4295B36}" destId="{75DDF1A1-7CF8-4ACA-B18A-457284C850DC}" srcOrd="0" destOrd="0" presId="urn:microsoft.com/office/officeart/2018/2/layout/IconLabelList"/>
    <dgm:cxn modelId="{68627920-34AC-434F-983D-91AEB51C7435}" type="presParOf" srcId="{B25535AF-280B-4829-96AA-03FAE4295B36}" destId="{8455E5A2-2AA1-40DC-86A2-DB6B2FE6F443}" srcOrd="1" destOrd="0" presId="urn:microsoft.com/office/officeart/2018/2/layout/IconLabelList"/>
    <dgm:cxn modelId="{09BDD48A-A5FA-4D92-A9EE-EE10C57CCBD3}" type="presParOf" srcId="{B25535AF-280B-4829-96AA-03FAE4295B36}" destId="{2AFA4F37-6C4F-4CAC-81C6-F1A2141737AB}" srcOrd="2" destOrd="0" presId="urn:microsoft.com/office/officeart/2018/2/layout/IconLabelList"/>
    <dgm:cxn modelId="{64182963-E46A-4730-8F4B-DD5F6F25090E}" type="presParOf" srcId="{ABFF3D61-B858-46CC-8564-912F6B3D0AD8}" destId="{A568E060-D83E-4274-BA55-4E9388D56F66}" srcOrd="7" destOrd="0" presId="urn:microsoft.com/office/officeart/2018/2/layout/IconLabelList"/>
    <dgm:cxn modelId="{C3DE2DE2-63E4-410E-9B3E-10C226F62941}" type="presParOf" srcId="{ABFF3D61-B858-46CC-8564-912F6B3D0AD8}" destId="{7B8C9149-8A0C-4A33-83C9-A4F3E454F5F7}" srcOrd="8" destOrd="0" presId="urn:microsoft.com/office/officeart/2018/2/layout/IconLabelList"/>
    <dgm:cxn modelId="{385C4624-67F7-48A9-8C1D-1702AB85789E}" type="presParOf" srcId="{7B8C9149-8A0C-4A33-83C9-A4F3E454F5F7}" destId="{56F5F334-F21B-462A-8481-163D2D14E2E8}" srcOrd="0" destOrd="0" presId="urn:microsoft.com/office/officeart/2018/2/layout/IconLabelList"/>
    <dgm:cxn modelId="{852EB2CC-8832-432F-926C-C0A52C3D55C7}" type="presParOf" srcId="{7B8C9149-8A0C-4A33-83C9-A4F3E454F5F7}" destId="{7BB7BAF5-08B1-4129-81F4-89B50FCB9E9C}" srcOrd="1" destOrd="0" presId="urn:microsoft.com/office/officeart/2018/2/layout/IconLabelList"/>
    <dgm:cxn modelId="{EA1357E0-62A5-410E-935B-61D4A82C8B83}" type="presParOf" srcId="{7B8C9149-8A0C-4A33-83C9-A4F3E454F5F7}" destId="{AF7579F0-5059-4528-893E-59806BC7A5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B436FB-3919-4F27-8B19-9D13902A22A6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37AFD6-361B-4C55-AFAE-72B3C789FF7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Power BI reports</a:t>
          </a:r>
          <a:endParaRPr lang="en-US"/>
        </a:p>
      </dgm:t>
    </dgm:pt>
    <dgm:pt modelId="{91E723B1-5B40-40C2-B8D9-05746522567D}" type="parTrans" cxnId="{44953164-AB76-4657-9872-A5D3E2887936}">
      <dgm:prSet/>
      <dgm:spPr/>
      <dgm:t>
        <a:bodyPr/>
        <a:lstStyle/>
        <a:p>
          <a:endParaRPr lang="en-US"/>
        </a:p>
      </dgm:t>
    </dgm:pt>
    <dgm:pt modelId="{F5D084D2-0677-471C-A845-808EF6A5F8CB}" type="sibTrans" cxnId="{44953164-AB76-4657-9872-A5D3E288793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CAD9562-DA32-42FB-BA5E-9C398EF472B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Excel – Analyse in Excel</a:t>
          </a:r>
          <a:endParaRPr lang="en-US"/>
        </a:p>
      </dgm:t>
    </dgm:pt>
    <dgm:pt modelId="{43DD793E-63B6-4999-9D73-4096E3C39C78}" type="parTrans" cxnId="{2F4D7FD1-134D-4A80-90C3-2F849A550E9B}">
      <dgm:prSet/>
      <dgm:spPr/>
      <dgm:t>
        <a:bodyPr/>
        <a:lstStyle/>
        <a:p>
          <a:endParaRPr lang="en-US"/>
        </a:p>
      </dgm:t>
    </dgm:pt>
    <dgm:pt modelId="{00D0F10A-486B-4A4A-9FFF-D3F62808AD48}" type="sibTrans" cxnId="{2F4D7FD1-134D-4A80-90C3-2F849A550E9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7787FE4-6923-4A24-B491-8E55700A4EB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Excel – tables</a:t>
          </a:r>
          <a:endParaRPr lang="en-US"/>
        </a:p>
      </dgm:t>
    </dgm:pt>
    <dgm:pt modelId="{7C3B0E9A-981A-466F-AF6E-1C29FE7361D0}" type="parTrans" cxnId="{E98D0056-86C7-4D34-A6A8-EE57964EE9DB}">
      <dgm:prSet/>
      <dgm:spPr/>
      <dgm:t>
        <a:bodyPr/>
        <a:lstStyle/>
        <a:p>
          <a:endParaRPr lang="en-US"/>
        </a:p>
      </dgm:t>
    </dgm:pt>
    <dgm:pt modelId="{7DCD8A98-4619-4A2C-AEAB-5C12FB3A18D9}" type="sibTrans" cxnId="{E98D0056-86C7-4D34-A6A8-EE57964EE9D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A822428-D007-450A-B6B5-998A84D5049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Paginated Reports</a:t>
          </a:r>
          <a:endParaRPr lang="en-US" dirty="0"/>
        </a:p>
      </dgm:t>
    </dgm:pt>
    <dgm:pt modelId="{F3D57EC6-3D5A-4013-97A5-2280C68CA0D5}" type="parTrans" cxnId="{4CB76FE9-F72F-4B73-8E3C-39FCE923DC8D}">
      <dgm:prSet/>
      <dgm:spPr/>
      <dgm:t>
        <a:bodyPr/>
        <a:lstStyle/>
        <a:p>
          <a:endParaRPr lang="en-US"/>
        </a:p>
      </dgm:t>
    </dgm:pt>
    <dgm:pt modelId="{E6BFB5DF-F728-4D75-9657-63DA989DED9A}" type="sibTrans" cxnId="{4CB76FE9-F72F-4B73-8E3C-39FCE923DC8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E1C9C5A-49AE-42DD-8DE4-E932DD922A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Power Automate</a:t>
          </a:r>
        </a:p>
      </dgm:t>
    </dgm:pt>
    <dgm:pt modelId="{8C162934-FFCD-45C0-92EA-4831049B43E1}" type="parTrans" cxnId="{DF4DDF55-93CA-4902-9529-DC5E34E09C30}">
      <dgm:prSet/>
      <dgm:spPr/>
      <dgm:t>
        <a:bodyPr/>
        <a:lstStyle/>
        <a:p>
          <a:endParaRPr lang="en-GB"/>
        </a:p>
      </dgm:t>
    </dgm:pt>
    <dgm:pt modelId="{982BF79A-5633-495A-82D9-0C6FC0E6FF25}" type="sibTrans" cxnId="{DF4DDF55-93CA-4902-9529-DC5E34E09C30}">
      <dgm:prSet/>
      <dgm:spPr/>
      <dgm:t>
        <a:bodyPr/>
        <a:lstStyle/>
        <a:p>
          <a:pPr>
            <a:lnSpc>
              <a:spcPct val="100000"/>
            </a:lnSpc>
          </a:pPr>
          <a:endParaRPr lang="en-GB"/>
        </a:p>
      </dgm:t>
    </dgm:pt>
    <dgm:pt modelId="{8C1F2C15-7923-447D-BC56-A6BF0275C8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Python</a:t>
          </a:r>
        </a:p>
      </dgm:t>
    </dgm:pt>
    <dgm:pt modelId="{1B401A6C-4D89-4E04-938E-543F4E021EEB}" type="parTrans" cxnId="{833EB0A8-2EC0-48DD-86B3-F7034CE521C8}">
      <dgm:prSet/>
      <dgm:spPr/>
      <dgm:t>
        <a:bodyPr/>
        <a:lstStyle/>
        <a:p>
          <a:endParaRPr lang="en-GB"/>
        </a:p>
      </dgm:t>
    </dgm:pt>
    <dgm:pt modelId="{4DA8106C-D0AD-483C-BCD6-A980818B2CD2}" type="sibTrans" cxnId="{833EB0A8-2EC0-48DD-86B3-F7034CE521C8}">
      <dgm:prSet/>
      <dgm:spPr/>
      <dgm:t>
        <a:bodyPr/>
        <a:lstStyle/>
        <a:p>
          <a:endParaRPr lang="en-GB"/>
        </a:p>
      </dgm:t>
    </dgm:pt>
    <dgm:pt modelId="{01A3D573-C250-4120-8130-E3B2DA9C52B1}" type="pres">
      <dgm:prSet presAssocID="{F4B436FB-3919-4F27-8B19-9D13902A22A6}" presName="root" presStyleCnt="0">
        <dgm:presLayoutVars>
          <dgm:dir/>
          <dgm:resizeHandles val="exact"/>
        </dgm:presLayoutVars>
      </dgm:prSet>
      <dgm:spPr/>
    </dgm:pt>
    <dgm:pt modelId="{032B3C79-C2A8-4588-979C-2DDE6D21EE18}" type="pres">
      <dgm:prSet presAssocID="{F4B436FB-3919-4F27-8B19-9D13902A22A6}" presName="container" presStyleCnt="0">
        <dgm:presLayoutVars>
          <dgm:dir/>
          <dgm:resizeHandles val="exact"/>
        </dgm:presLayoutVars>
      </dgm:prSet>
      <dgm:spPr/>
    </dgm:pt>
    <dgm:pt modelId="{9A1FA60A-9544-4FA5-9A68-228B5A25235B}" type="pres">
      <dgm:prSet presAssocID="{AB37AFD6-361B-4C55-AFAE-72B3C789FF7D}" presName="compNode" presStyleCnt="0"/>
      <dgm:spPr/>
    </dgm:pt>
    <dgm:pt modelId="{FBCE58C2-CDA3-4B64-9E18-7E79FE7654A8}" type="pres">
      <dgm:prSet presAssocID="{AB37AFD6-361B-4C55-AFAE-72B3C789FF7D}" presName="iconBgRect" presStyleLbl="bgShp" presStyleIdx="0" presStyleCnt="6"/>
      <dgm:spPr/>
    </dgm:pt>
    <dgm:pt modelId="{A44FDE84-F309-4F30-92C3-982C5C1B7CBE}" type="pres">
      <dgm:prSet presAssocID="{AB37AFD6-361B-4C55-AFAE-72B3C789FF7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6F468B0-4184-4BB2-806E-F7FD8B350F8A}" type="pres">
      <dgm:prSet presAssocID="{AB37AFD6-361B-4C55-AFAE-72B3C789FF7D}" presName="spaceRect" presStyleCnt="0"/>
      <dgm:spPr/>
    </dgm:pt>
    <dgm:pt modelId="{A2B8F390-A190-4553-BA22-B858080DDD49}" type="pres">
      <dgm:prSet presAssocID="{AB37AFD6-361B-4C55-AFAE-72B3C789FF7D}" presName="textRect" presStyleLbl="revTx" presStyleIdx="0" presStyleCnt="6">
        <dgm:presLayoutVars>
          <dgm:chMax val="1"/>
          <dgm:chPref val="1"/>
        </dgm:presLayoutVars>
      </dgm:prSet>
      <dgm:spPr/>
    </dgm:pt>
    <dgm:pt modelId="{150EBCF0-5810-49B8-BE5A-6980911E8A72}" type="pres">
      <dgm:prSet presAssocID="{F5D084D2-0677-471C-A845-808EF6A5F8CB}" presName="sibTrans" presStyleLbl="sibTrans2D1" presStyleIdx="0" presStyleCnt="0"/>
      <dgm:spPr/>
    </dgm:pt>
    <dgm:pt modelId="{659756AE-721F-4E91-819F-F279F1A514D5}" type="pres">
      <dgm:prSet presAssocID="{ECAD9562-DA32-42FB-BA5E-9C398EF472B6}" presName="compNode" presStyleCnt="0"/>
      <dgm:spPr/>
    </dgm:pt>
    <dgm:pt modelId="{210FF059-FA8E-4D7A-B96F-0AD9F456E0B3}" type="pres">
      <dgm:prSet presAssocID="{ECAD9562-DA32-42FB-BA5E-9C398EF472B6}" presName="iconBgRect" presStyleLbl="bgShp" presStyleIdx="1" presStyleCnt="6"/>
      <dgm:spPr/>
    </dgm:pt>
    <dgm:pt modelId="{53576504-2222-4871-B666-AA9044BFC319}" type="pres">
      <dgm:prSet presAssocID="{ECAD9562-DA32-42FB-BA5E-9C398EF472B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A0A2B537-46A0-4B66-8334-C7CF9C171EC4}" type="pres">
      <dgm:prSet presAssocID="{ECAD9562-DA32-42FB-BA5E-9C398EF472B6}" presName="spaceRect" presStyleCnt="0"/>
      <dgm:spPr/>
    </dgm:pt>
    <dgm:pt modelId="{12945C22-F147-4389-BD85-4B336CDF6628}" type="pres">
      <dgm:prSet presAssocID="{ECAD9562-DA32-42FB-BA5E-9C398EF472B6}" presName="textRect" presStyleLbl="revTx" presStyleIdx="1" presStyleCnt="6">
        <dgm:presLayoutVars>
          <dgm:chMax val="1"/>
          <dgm:chPref val="1"/>
        </dgm:presLayoutVars>
      </dgm:prSet>
      <dgm:spPr/>
    </dgm:pt>
    <dgm:pt modelId="{8557E53C-FA2B-417D-9F39-FE1CCD653C0D}" type="pres">
      <dgm:prSet presAssocID="{00D0F10A-486B-4A4A-9FFF-D3F62808AD48}" presName="sibTrans" presStyleLbl="sibTrans2D1" presStyleIdx="0" presStyleCnt="0"/>
      <dgm:spPr/>
    </dgm:pt>
    <dgm:pt modelId="{DE377D50-A1E9-4726-964D-805982BD9D06}" type="pres">
      <dgm:prSet presAssocID="{E7787FE4-6923-4A24-B491-8E55700A4EB2}" presName="compNode" presStyleCnt="0"/>
      <dgm:spPr/>
    </dgm:pt>
    <dgm:pt modelId="{B7BA626F-C90F-437F-8081-503B112690AB}" type="pres">
      <dgm:prSet presAssocID="{E7787FE4-6923-4A24-B491-8E55700A4EB2}" presName="iconBgRect" presStyleLbl="bgShp" presStyleIdx="2" presStyleCnt="6"/>
      <dgm:spPr/>
    </dgm:pt>
    <dgm:pt modelId="{69BFCBFC-1E43-4F2B-A64E-B96D946F2FC5}" type="pres">
      <dgm:prSet presAssocID="{E7787FE4-6923-4A24-B491-8E55700A4EB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E0DB494A-1E1E-4138-AE0E-173A17BE5E93}" type="pres">
      <dgm:prSet presAssocID="{E7787FE4-6923-4A24-B491-8E55700A4EB2}" presName="spaceRect" presStyleCnt="0"/>
      <dgm:spPr/>
    </dgm:pt>
    <dgm:pt modelId="{B24814F1-539E-462C-A0AE-B833772638B8}" type="pres">
      <dgm:prSet presAssocID="{E7787FE4-6923-4A24-B491-8E55700A4EB2}" presName="textRect" presStyleLbl="revTx" presStyleIdx="2" presStyleCnt="6">
        <dgm:presLayoutVars>
          <dgm:chMax val="1"/>
          <dgm:chPref val="1"/>
        </dgm:presLayoutVars>
      </dgm:prSet>
      <dgm:spPr/>
    </dgm:pt>
    <dgm:pt modelId="{24962202-A3D3-4AC9-AF24-23684E3411DA}" type="pres">
      <dgm:prSet presAssocID="{7DCD8A98-4619-4A2C-AEAB-5C12FB3A18D9}" presName="sibTrans" presStyleLbl="sibTrans2D1" presStyleIdx="0" presStyleCnt="0"/>
      <dgm:spPr/>
    </dgm:pt>
    <dgm:pt modelId="{0228C0EE-C9DA-48CB-B89E-37B8F8CA50AC}" type="pres">
      <dgm:prSet presAssocID="{FA822428-D007-450A-B6B5-998A84D5049A}" presName="compNode" presStyleCnt="0"/>
      <dgm:spPr/>
    </dgm:pt>
    <dgm:pt modelId="{8E8E6FED-9B87-499D-A2F6-10197AB5CDEB}" type="pres">
      <dgm:prSet presAssocID="{FA822428-D007-450A-B6B5-998A84D5049A}" presName="iconBgRect" presStyleLbl="bgShp" presStyleIdx="3" presStyleCnt="6"/>
      <dgm:spPr/>
    </dgm:pt>
    <dgm:pt modelId="{E8B9B65C-9D4C-463D-AF9F-AAEAE8212BF1}" type="pres">
      <dgm:prSet presAssocID="{FA822428-D007-450A-B6B5-998A84D5049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0B56AFA-DBDA-4897-896E-BB8350FAFF15}" type="pres">
      <dgm:prSet presAssocID="{FA822428-D007-450A-B6B5-998A84D5049A}" presName="spaceRect" presStyleCnt="0"/>
      <dgm:spPr/>
    </dgm:pt>
    <dgm:pt modelId="{155C9CBC-D3E8-4CEF-97D9-CD945494ACD1}" type="pres">
      <dgm:prSet presAssocID="{FA822428-D007-450A-B6B5-998A84D5049A}" presName="textRect" presStyleLbl="revTx" presStyleIdx="3" presStyleCnt="6">
        <dgm:presLayoutVars>
          <dgm:chMax val="1"/>
          <dgm:chPref val="1"/>
        </dgm:presLayoutVars>
      </dgm:prSet>
      <dgm:spPr/>
    </dgm:pt>
    <dgm:pt modelId="{7475BD3C-84CC-4CC9-ACE2-7F6806538254}" type="pres">
      <dgm:prSet presAssocID="{E6BFB5DF-F728-4D75-9657-63DA989DED9A}" presName="sibTrans" presStyleLbl="sibTrans2D1" presStyleIdx="0" presStyleCnt="0"/>
      <dgm:spPr/>
    </dgm:pt>
    <dgm:pt modelId="{12616FAA-828B-423E-A31E-F5625A6B3C6C}" type="pres">
      <dgm:prSet presAssocID="{4E1C9C5A-49AE-42DD-8DE4-E932DD922A45}" presName="compNode" presStyleCnt="0"/>
      <dgm:spPr/>
    </dgm:pt>
    <dgm:pt modelId="{A5A6F66C-BCDC-446E-9C5F-FE1052E824DE}" type="pres">
      <dgm:prSet presAssocID="{4E1C9C5A-49AE-42DD-8DE4-E932DD922A45}" presName="iconBgRect" presStyleLbl="bgShp" presStyleIdx="4" presStyleCnt="6"/>
      <dgm:spPr/>
    </dgm:pt>
    <dgm:pt modelId="{2F7FEDE7-9899-4C69-9664-9506ADC20C26}" type="pres">
      <dgm:prSet presAssocID="{4E1C9C5A-49AE-42DD-8DE4-E932DD922A45}" presName="iconRect" presStyleLbl="node1" presStyleIdx="4" presStyleCnt="6"/>
      <dgm:spPr/>
    </dgm:pt>
    <dgm:pt modelId="{65C20173-A0D9-4AD6-A876-3C03B1F65E6E}" type="pres">
      <dgm:prSet presAssocID="{4E1C9C5A-49AE-42DD-8DE4-E932DD922A45}" presName="spaceRect" presStyleCnt="0"/>
      <dgm:spPr/>
    </dgm:pt>
    <dgm:pt modelId="{AF4EE1F6-2025-485F-869C-22D953848F06}" type="pres">
      <dgm:prSet presAssocID="{4E1C9C5A-49AE-42DD-8DE4-E932DD922A45}" presName="textRect" presStyleLbl="revTx" presStyleIdx="4" presStyleCnt="6">
        <dgm:presLayoutVars>
          <dgm:chMax val="1"/>
          <dgm:chPref val="1"/>
        </dgm:presLayoutVars>
      </dgm:prSet>
      <dgm:spPr/>
    </dgm:pt>
    <dgm:pt modelId="{D03FD966-2D5A-4CC2-A526-7764863E2B2A}" type="pres">
      <dgm:prSet presAssocID="{982BF79A-5633-495A-82D9-0C6FC0E6FF25}" presName="sibTrans" presStyleLbl="sibTrans2D1" presStyleIdx="0" presStyleCnt="0"/>
      <dgm:spPr/>
    </dgm:pt>
    <dgm:pt modelId="{4789AAFF-88AA-43CC-98C6-39DAF7C31611}" type="pres">
      <dgm:prSet presAssocID="{8C1F2C15-7923-447D-BC56-A6BF0275C872}" presName="compNode" presStyleCnt="0"/>
      <dgm:spPr/>
    </dgm:pt>
    <dgm:pt modelId="{D17E6374-9078-4681-9A06-D44F1E517040}" type="pres">
      <dgm:prSet presAssocID="{8C1F2C15-7923-447D-BC56-A6BF0275C872}" presName="iconBgRect" presStyleLbl="bgShp" presStyleIdx="5" presStyleCnt="6"/>
      <dgm:spPr/>
    </dgm:pt>
    <dgm:pt modelId="{7C5DE8B9-DA86-43CB-9A7C-34B9CF38C45A}" type="pres">
      <dgm:prSet presAssocID="{8C1F2C15-7923-447D-BC56-A6BF0275C872}" presName="iconRect" presStyleLbl="node1" presStyleIdx="5" presStyleCnt="6"/>
      <dgm:spPr/>
    </dgm:pt>
    <dgm:pt modelId="{2F52A99F-1942-48F4-A233-3EC4B52D49B0}" type="pres">
      <dgm:prSet presAssocID="{8C1F2C15-7923-447D-BC56-A6BF0275C872}" presName="spaceRect" presStyleCnt="0"/>
      <dgm:spPr/>
    </dgm:pt>
    <dgm:pt modelId="{74348B76-7A6A-4B87-B27D-E354862429D1}" type="pres">
      <dgm:prSet presAssocID="{8C1F2C15-7923-447D-BC56-A6BF0275C87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B87581D-6694-422E-A830-017164C2404C}" type="presOf" srcId="{E6BFB5DF-F728-4D75-9657-63DA989DED9A}" destId="{7475BD3C-84CC-4CC9-ACE2-7F6806538254}" srcOrd="0" destOrd="0" presId="urn:microsoft.com/office/officeart/2018/2/layout/IconCircleList"/>
    <dgm:cxn modelId="{39B5CF30-63DA-4BEB-8798-AF41BFA7DE45}" type="presOf" srcId="{ECAD9562-DA32-42FB-BA5E-9C398EF472B6}" destId="{12945C22-F147-4389-BD85-4B336CDF6628}" srcOrd="0" destOrd="0" presId="urn:microsoft.com/office/officeart/2018/2/layout/IconCircleList"/>
    <dgm:cxn modelId="{11C54932-A239-482B-ADA8-CFD319E06B86}" type="presOf" srcId="{FA822428-D007-450A-B6B5-998A84D5049A}" destId="{155C9CBC-D3E8-4CEF-97D9-CD945494ACD1}" srcOrd="0" destOrd="0" presId="urn:microsoft.com/office/officeart/2018/2/layout/IconCircleList"/>
    <dgm:cxn modelId="{3F22EA42-B269-4D38-8006-08FACD6202B7}" type="presOf" srcId="{8C1F2C15-7923-447D-BC56-A6BF0275C872}" destId="{74348B76-7A6A-4B87-B27D-E354862429D1}" srcOrd="0" destOrd="0" presId="urn:microsoft.com/office/officeart/2018/2/layout/IconCircleList"/>
    <dgm:cxn modelId="{44953164-AB76-4657-9872-A5D3E2887936}" srcId="{F4B436FB-3919-4F27-8B19-9D13902A22A6}" destId="{AB37AFD6-361B-4C55-AFAE-72B3C789FF7D}" srcOrd="0" destOrd="0" parTransId="{91E723B1-5B40-40C2-B8D9-05746522567D}" sibTransId="{F5D084D2-0677-471C-A845-808EF6A5F8CB}"/>
    <dgm:cxn modelId="{1AE91A65-4730-45C1-8DFC-991743311823}" type="presOf" srcId="{AB37AFD6-361B-4C55-AFAE-72B3C789FF7D}" destId="{A2B8F390-A190-4553-BA22-B858080DDD49}" srcOrd="0" destOrd="0" presId="urn:microsoft.com/office/officeart/2018/2/layout/IconCircleList"/>
    <dgm:cxn modelId="{91D31975-4C04-425A-81CD-25A7F9B63CFB}" type="presOf" srcId="{F4B436FB-3919-4F27-8B19-9D13902A22A6}" destId="{01A3D573-C250-4120-8130-E3B2DA9C52B1}" srcOrd="0" destOrd="0" presId="urn:microsoft.com/office/officeart/2018/2/layout/IconCircleList"/>
    <dgm:cxn modelId="{DF4DDF55-93CA-4902-9529-DC5E34E09C30}" srcId="{F4B436FB-3919-4F27-8B19-9D13902A22A6}" destId="{4E1C9C5A-49AE-42DD-8DE4-E932DD922A45}" srcOrd="4" destOrd="0" parTransId="{8C162934-FFCD-45C0-92EA-4831049B43E1}" sibTransId="{982BF79A-5633-495A-82D9-0C6FC0E6FF25}"/>
    <dgm:cxn modelId="{E98D0056-86C7-4D34-A6A8-EE57964EE9DB}" srcId="{F4B436FB-3919-4F27-8B19-9D13902A22A6}" destId="{E7787FE4-6923-4A24-B491-8E55700A4EB2}" srcOrd="2" destOrd="0" parTransId="{7C3B0E9A-981A-466F-AF6E-1C29FE7361D0}" sibTransId="{7DCD8A98-4619-4A2C-AEAB-5C12FB3A18D9}"/>
    <dgm:cxn modelId="{0FA6CC87-E202-4D7D-B1A3-DD0525BF3246}" type="presOf" srcId="{E7787FE4-6923-4A24-B491-8E55700A4EB2}" destId="{B24814F1-539E-462C-A0AE-B833772638B8}" srcOrd="0" destOrd="0" presId="urn:microsoft.com/office/officeart/2018/2/layout/IconCircleList"/>
    <dgm:cxn modelId="{833EB0A8-2EC0-48DD-86B3-F7034CE521C8}" srcId="{F4B436FB-3919-4F27-8B19-9D13902A22A6}" destId="{8C1F2C15-7923-447D-BC56-A6BF0275C872}" srcOrd="5" destOrd="0" parTransId="{1B401A6C-4D89-4E04-938E-543F4E021EEB}" sibTransId="{4DA8106C-D0AD-483C-BCD6-A980818B2CD2}"/>
    <dgm:cxn modelId="{3DC251B6-42BD-4182-B349-923A84DA1CC4}" type="presOf" srcId="{982BF79A-5633-495A-82D9-0C6FC0E6FF25}" destId="{D03FD966-2D5A-4CC2-A526-7764863E2B2A}" srcOrd="0" destOrd="0" presId="urn:microsoft.com/office/officeart/2018/2/layout/IconCircleList"/>
    <dgm:cxn modelId="{D08970BF-D58C-40F9-A5C3-22F72F906AA9}" type="presOf" srcId="{7DCD8A98-4619-4A2C-AEAB-5C12FB3A18D9}" destId="{24962202-A3D3-4AC9-AF24-23684E3411DA}" srcOrd="0" destOrd="0" presId="urn:microsoft.com/office/officeart/2018/2/layout/IconCircleList"/>
    <dgm:cxn modelId="{A1F9EEC6-748B-43F6-8217-2CE5D061645C}" type="presOf" srcId="{4E1C9C5A-49AE-42DD-8DE4-E932DD922A45}" destId="{AF4EE1F6-2025-485F-869C-22D953848F06}" srcOrd="0" destOrd="0" presId="urn:microsoft.com/office/officeart/2018/2/layout/IconCircleList"/>
    <dgm:cxn modelId="{2F4D7FD1-134D-4A80-90C3-2F849A550E9B}" srcId="{F4B436FB-3919-4F27-8B19-9D13902A22A6}" destId="{ECAD9562-DA32-42FB-BA5E-9C398EF472B6}" srcOrd="1" destOrd="0" parTransId="{43DD793E-63B6-4999-9D73-4096E3C39C78}" sibTransId="{00D0F10A-486B-4A4A-9FFF-D3F62808AD48}"/>
    <dgm:cxn modelId="{6C14D0D2-F1AB-417D-8090-FC212DE36618}" type="presOf" srcId="{00D0F10A-486B-4A4A-9FFF-D3F62808AD48}" destId="{8557E53C-FA2B-417D-9F39-FE1CCD653C0D}" srcOrd="0" destOrd="0" presId="urn:microsoft.com/office/officeart/2018/2/layout/IconCircleList"/>
    <dgm:cxn modelId="{371790DD-4818-4179-9786-A2B0754A5783}" type="presOf" srcId="{F5D084D2-0677-471C-A845-808EF6A5F8CB}" destId="{150EBCF0-5810-49B8-BE5A-6980911E8A72}" srcOrd="0" destOrd="0" presId="urn:microsoft.com/office/officeart/2018/2/layout/IconCircleList"/>
    <dgm:cxn modelId="{4CB76FE9-F72F-4B73-8E3C-39FCE923DC8D}" srcId="{F4B436FB-3919-4F27-8B19-9D13902A22A6}" destId="{FA822428-D007-450A-B6B5-998A84D5049A}" srcOrd="3" destOrd="0" parTransId="{F3D57EC6-3D5A-4013-97A5-2280C68CA0D5}" sibTransId="{E6BFB5DF-F728-4D75-9657-63DA989DED9A}"/>
    <dgm:cxn modelId="{F4333E55-0E52-4ED2-8D5D-CF4D6D7DC08A}" type="presParOf" srcId="{01A3D573-C250-4120-8130-E3B2DA9C52B1}" destId="{032B3C79-C2A8-4588-979C-2DDE6D21EE18}" srcOrd="0" destOrd="0" presId="urn:microsoft.com/office/officeart/2018/2/layout/IconCircleList"/>
    <dgm:cxn modelId="{0A8A55B3-7B9B-411D-81FD-ABCBC1B8668C}" type="presParOf" srcId="{032B3C79-C2A8-4588-979C-2DDE6D21EE18}" destId="{9A1FA60A-9544-4FA5-9A68-228B5A25235B}" srcOrd="0" destOrd="0" presId="urn:microsoft.com/office/officeart/2018/2/layout/IconCircleList"/>
    <dgm:cxn modelId="{CC4A0E65-9B81-47DB-B88A-54DD0084A26F}" type="presParOf" srcId="{9A1FA60A-9544-4FA5-9A68-228B5A25235B}" destId="{FBCE58C2-CDA3-4B64-9E18-7E79FE7654A8}" srcOrd="0" destOrd="0" presId="urn:microsoft.com/office/officeart/2018/2/layout/IconCircleList"/>
    <dgm:cxn modelId="{D1551CF3-C307-49ED-84D8-C23A23B40A34}" type="presParOf" srcId="{9A1FA60A-9544-4FA5-9A68-228B5A25235B}" destId="{A44FDE84-F309-4F30-92C3-982C5C1B7CBE}" srcOrd="1" destOrd="0" presId="urn:microsoft.com/office/officeart/2018/2/layout/IconCircleList"/>
    <dgm:cxn modelId="{EE21FB72-F8E0-49B9-AD7E-C0687CC50219}" type="presParOf" srcId="{9A1FA60A-9544-4FA5-9A68-228B5A25235B}" destId="{C6F468B0-4184-4BB2-806E-F7FD8B350F8A}" srcOrd="2" destOrd="0" presId="urn:microsoft.com/office/officeart/2018/2/layout/IconCircleList"/>
    <dgm:cxn modelId="{65C8F4D9-D4CD-4FE0-B033-760641968CAC}" type="presParOf" srcId="{9A1FA60A-9544-4FA5-9A68-228B5A25235B}" destId="{A2B8F390-A190-4553-BA22-B858080DDD49}" srcOrd="3" destOrd="0" presId="urn:microsoft.com/office/officeart/2018/2/layout/IconCircleList"/>
    <dgm:cxn modelId="{0DA524D6-F094-44D2-9DCD-90D54B212CD4}" type="presParOf" srcId="{032B3C79-C2A8-4588-979C-2DDE6D21EE18}" destId="{150EBCF0-5810-49B8-BE5A-6980911E8A72}" srcOrd="1" destOrd="0" presId="urn:microsoft.com/office/officeart/2018/2/layout/IconCircleList"/>
    <dgm:cxn modelId="{EC84E069-779D-43EB-BD0D-DAE19ACB48F5}" type="presParOf" srcId="{032B3C79-C2A8-4588-979C-2DDE6D21EE18}" destId="{659756AE-721F-4E91-819F-F279F1A514D5}" srcOrd="2" destOrd="0" presId="urn:microsoft.com/office/officeart/2018/2/layout/IconCircleList"/>
    <dgm:cxn modelId="{D5CE0669-655F-483D-9593-E146D7A1B7AD}" type="presParOf" srcId="{659756AE-721F-4E91-819F-F279F1A514D5}" destId="{210FF059-FA8E-4D7A-B96F-0AD9F456E0B3}" srcOrd="0" destOrd="0" presId="urn:microsoft.com/office/officeart/2018/2/layout/IconCircleList"/>
    <dgm:cxn modelId="{9AAE0518-8ED7-45A6-875F-32A009F07AA3}" type="presParOf" srcId="{659756AE-721F-4E91-819F-F279F1A514D5}" destId="{53576504-2222-4871-B666-AA9044BFC319}" srcOrd="1" destOrd="0" presId="urn:microsoft.com/office/officeart/2018/2/layout/IconCircleList"/>
    <dgm:cxn modelId="{481257E9-5544-472F-A045-D6DBD85687B8}" type="presParOf" srcId="{659756AE-721F-4E91-819F-F279F1A514D5}" destId="{A0A2B537-46A0-4B66-8334-C7CF9C171EC4}" srcOrd="2" destOrd="0" presId="urn:microsoft.com/office/officeart/2018/2/layout/IconCircleList"/>
    <dgm:cxn modelId="{F0D724B4-5894-489D-BC91-4A3E8287D89B}" type="presParOf" srcId="{659756AE-721F-4E91-819F-F279F1A514D5}" destId="{12945C22-F147-4389-BD85-4B336CDF6628}" srcOrd="3" destOrd="0" presId="urn:microsoft.com/office/officeart/2018/2/layout/IconCircleList"/>
    <dgm:cxn modelId="{E21EBB79-9782-4003-9189-B6D51EAB3F8B}" type="presParOf" srcId="{032B3C79-C2A8-4588-979C-2DDE6D21EE18}" destId="{8557E53C-FA2B-417D-9F39-FE1CCD653C0D}" srcOrd="3" destOrd="0" presId="urn:microsoft.com/office/officeart/2018/2/layout/IconCircleList"/>
    <dgm:cxn modelId="{A95D1030-768E-464A-952D-84CF5A835E1B}" type="presParOf" srcId="{032B3C79-C2A8-4588-979C-2DDE6D21EE18}" destId="{DE377D50-A1E9-4726-964D-805982BD9D06}" srcOrd="4" destOrd="0" presId="urn:microsoft.com/office/officeart/2018/2/layout/IconCircleList"/>
    <dgm:cxn modelId="{C9191704-F73F-4133-95C1-FB9A3C59CCC3}" type="presParOf" srcId="{DE377D50-A1E9-4726-964D-805982BD9D06}" destId="{B7BA626F-C90F-437F-8081-503B112690AB}" srcOrd="0" destOrd="0" presId="urn:microsoft.com/office/officeart/2018/2/layout/IconCircleList"/>
    <dgm:cxn modelId="{9954F141-87EE-4784-BA41-54249DC4681B}" type="presParOf" srcId="{DE377D50-A1E9-4726-964D-805982BD9D06}" destId="{69BFCBFC-1E43-4F2B-A64E-B96D946F2FC5}" srcOrd="1" destOrd="0" presId="urn:microsoft.com/office/officeart/2018/2/layout/IconCircleList"/>
    <dgm:cxn modelId="{58432693-A114-4A31-A110-ADFE3CCD3857}" type="presParOf" srcId="{DE377D50-A1E9-4726-964D-805982BD9D06}" destId="{E0DB494A-1E1E-4138-AE0E-173A17BE5E93}" srcOrd="2" destOrd="0" presId="urn:microsoft.com/office/officeart/2018/2/layout/IconCircleList"/>
    <dgm:cxn modelId="{8FAEE422-9C7F-46D1-A4FE-3645020668A8}" type="presParOf" srcId="{DE377D50-A1E9-4726-964D-805982BD9D06}" destId="{B24814F1-539E-462C-A0AE-B833772638B8}" srcOrd="3" destOrd="0" presId="urn:microsoft.com/office/officeart/2018/2/layout/IconCircleList"/>
    <dgm:cxn modelId="{F807B645-D608-45B4-8FEC-9D44FB0EFD1A}" type="presParOf" srcId="{032B3C79-C2A8-4588-979C-2DDE6D21EE18}" destId="{24962202-A3D3-4AC9-AF24-23684E3411DA}" srcOrd="5" destOrd="0" presId="urn:microsoft.com/office/officeart/2018/2/layout/IconCircleList"/>
    <dgm:cxn modelId="{9CEDA749-E97B-4A6B-9EF4-BA9E178AC660}" type="presParOf" srcId="{032B3C79-C2A8-4588-979C-2DDE6D21EE18}" destId="{0228C0EE-C9DA-48CB-B89E-37B8F8CA50AC}" srcOrd="6" destOrd="0" presId="urn:microsoft.com/office/officeart/2018/2/layout/IconCircleList"/>
    <dgm:cxn modelId="{98898ADF-A532-4534-B3C7-5AB4E7DB0D9C}" type="presParOf" srcId="{0228C0EE-C9DA-48CB-B89E-37B8F8CA50AC}" destId="{8E8E6FED-9B87-499D-A2F6-10197AB5CDEB}" srcOrd="0" destOrd="0" presId="urn:microsoft.com/office/officeart/2018/2/layout/IconCircleList"/>
    <dgm:cxn modelId="{9113D32B-05DA-4591-8F09-5C9B3F6DF92D}" type="presParOf" srcId="{0228C0EE-C9DA-48CB-B89E-37B8F8CA50AC}" destId="{E8B9B65C-9D4C-463D-AF9F-AAEAE8212BF1}" srcOrd="1" destOrd="0" presId="urn:microsoft.com/office/officeart/2018/2/layout/IconCircleList"/>
    <dgm:cxn modelId="{49D28B94-8B83-4187-B1E2-CDE1BD05747C}" type="presParOf" srcId="{0228C0EE-C9DA-48CB-B89E-37B8F8CA50AC}" destId="{90B56AFA-DBDA-4897-896E-BB8350FAFF15}" srcOrd="2" destOrd="0" presId="urn:microsoft.com/office/officeart/2018/2/layout/IconCircleList"/>
    <dgm:cxn modelId="{3CEE9D12-D1E6-4061-ACCF-015B5EF0D6E2}" type="presParOf" srcId="{0228C0EE-C9DA-48CB-B89E-37B8F8CA50AC}" destId="{155C9CBC-D3E8-4CEF-97D9-CD945494ACD1}" srcOrd="3" destOrd="0" presId="urn:microsoft.com/office/officeart/2018/2/layout/IconCircleList"/>
    <dgm:cxn modelId="{D92F199E-061F-4578-AF0A-6D833097C562}" type="presParOf" srcId="{032B3C79-C2A8-4588-979C-2DDE6D21EE18}" destId="{7475BD3C-84CC-4CC9-ACE2-7F6806538254}" srcOrd="7" destOrd="0" presId="urn:microsoft.com/office/officeart/2018/2/layout/IconCircleList"/>
    <dgm:cxn modelId="{21F527BE-E9F6-4F48-86F5-6A09B105298D}" type="presParOf" srcId="{032B3C79-C2A8-4588-979C-2DDE6D21EE18}" destId="{12616FAA-828B-423E-A31E-F5625A6B3C6C}" srcOrd="8" destOrd="0" presId="urn:microsoft.com/office/officeart/2018/2/layout/IconCircleList"/>
    <dgm:cxn modelId="{6AB99199-629F-4A4A-B7C1-43079061C142}" type="presParOf" srcId="{12616FAA-828B-423E-A31E-F5625A6B3C6C}" destId="{A5A6F66C-BCDC-446E-9C5F-FE1052E824DE}" srcOrd="0" destOrd="0" presId="urn:microsoft.com/office/officeart/2018/2/layout/IconCircleList"/>
    <dgm:cxn modelId="{04A29ABF-51FE-47E3-89FF-B021B2EDDE08}" type="presParOf" srcId="{12616FAA-828B-423E-A31E-F5625A6B3C6C}" destId="{2F7FEDE7-9899-4C69-9664-9506ADC20C26}" srcOrd="1" destOrd="0" presId="urn:microsoft.com/office/officeart/2018/2/layout/IconCircleList"/>
    <dgm:cxn modelId="{260E6BAE-0BC3-4CBE-ACAE-2DF93CB55F7F}" type="presParOf" srcId="{12616FAA-828B-423E-A31E-F5625A6B3C6C}" destId="{65C20173-A0D9-4AD6-A876-3C03B1F65E6E}" srcOrd="2" destOrd="0" presId="urn:microsoft.com/office/officeart/2018/2/layout/IconCircleList"/>
    <dgm:cxn modelId="{62E61B77-8236-4C14-B003-EEB75A546438}" type="presParOf" srcId="{12616FAA-828B-423E-A31E-F5625A6B3C6C}" destId="{AF4EE1F6-2025-485F-869C-22D953848F06}" srcOrd="3" destOrd="0" presId="urn:microsoft.com/office/officeart/2018/2/layout/IconCircleList"/>
    <dgm:cxn modelId="{8DD07E8F-C038-41AA-9130-F5341479599C}" type="presParOf" srcId="{032B3C79-C2A8-4588-979C-2DDE6D21EE18}" destId="{D03FD966-2D5A-4CC2-A526-7764863E2B2A}" srcOrd="9" destOrd="0" presId="urn:microsoft.com/office/officeart/2018/2/layout/IconCircleList"/>
    <dgm:cxn modelId="{5FF384F3-3903-4C23-8BE1-C2C1300E255D}" type="presParOf" srcId="{032B3C79-C2A8-4588-979C-2DDE6D21EE18}" destId="{4789AAFF-88AA-43CC-98C6-39DAF7C31611}" srcOrd="10" destOrd="0" presId="urn:microsoft.com/office/officeart/2018/2/layout/IconCircleList"/>
    <dgm:cxn modelId="{C74649A8-A1B2-43F6-AE69-96300283E766}" type="presParOf" srcId="{4789AAFF-88AA-43CC-98C6-39DAF7C31611}" destId="{D17E6374-9078-4681-9A06-D44F1E517040}" srcOrd="0" destOrd="0" presId="urn:microsoft.com/office/officeart/2018/2/layout/IconCircleList"/>
    <dgm:cxn modelId="{7E7D4B33-9077-44FF-B2D0-6FC81FF35416}" type="presParOf" srcId="{4789AAFF-88AA-43CC-98C6-39DAF7C31611}" destId="{7C5DE8B9-DA86-43CB-9A7C-34B9CF38C45A}" srcOrd="1" destOrd="0" presId="urn:microsoft.com/office/officeart/2018/2/layout/IconCircleList"/>
    <dgm:cxn modelId="{B100E253-4010-4C91-882B-F26458269E97}" type="presParOf" srcId="{4789AAFF-88AA-43CC-98C6-39DAF7C31611}" destId="{2F52A99F-1942-48F4-A233-3EC4B52D49B0}" srcOrd="2" destOrd="0" presId="urn:microsoft.com/office/officeart/2018/2/layout/IconCircleList"/>
    <dgm:cxn modelId="{92915C90-A537-448A-B3BB-B89A1B500436}" type="presParOf" srcId="{4789AAFF-88AA-43CC-98C6-39DAF7C31611}" destId="{74348B76-7A6A-4B87-B27D-E354862429D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3174079-4122-4761-BC54-4AAA3143165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9593342-A330-4C66-B879-7A40D3C3A59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Question</a:t>
          </a:r>
          <a:endParaRPr lang="en-US"/>
        </a:p>
      </dgm:t>
    </dgm:pt>
    <dgm:pt modelId="{C5016842-E599-45C8-BA81-7C40AA679669}" type="parTrans" cxnId="{0003708D-A984-46D2-8930-F39F075C85B9}">
      <dgm:prSet/>
      <dgm:spPr/>
      <dgm:t>
        <a:bodyPr/>
        <a:lstStyle/>
        <a:p>
          <a:endParaRPr lang="en-US"/>
        </a:p>
      </dgm:t>
    </dgm:pt>
    <dgm:pt modelId="{6C6D86D3-253B-44D9-AF64-23900E05C6A6}" type="sibTrans" cxnId="{0003708D-A984-46D2-8930-F39F075C85B9}">
      <dgm:prSet/>
      <dgm:spPr/>
      <dgm:t>
        <a:bodyPr/>
        <a:lstStyle/>
        <a:p>
          <a:endParaRPr lang="en-US"/>
        </a:p>
      </dgm:t>
    </dgm:pt>
    <dgm:pt modelId="{AEA1EB78-6A35-4914-B23E-C171ECA5EE3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Stakeholders</a:t>
          </a:r>
          <a:endParaRPr lang="en-US"/>
        </a:p>
      </dgm:t>
    </dgm:pt>
    <dgm:pt modelId="{C2AC4FEE-0888-4ED3-B567-965CA521BD89}" type="parTrans" cxnId="{00E2E535-82E3-4619-B9FE-1A58278F7380}">
      <dgm:prSet/>
      <dgm:spPr/>
      <dgm:t>
        <a:bodyPr/>
        <a:lstStyle/>
        <a:p>
          <a:endParaRPr lang="en-US"/>
        </a:p>
      </dgm:t>
    </dgm:pt>
    <dgm:pt modelId="{12E2110E-1D21-4293-BDC6-513D3A6917B9}" type="sibTrans" cxnId="{00E2E535-82E3-4619-B9FE-1A58278F7380}">
      <dgm:prSet/>
      <dgm:spPr/>
      <dgm:t>
        <a:bodyPr/>
        <a:lstStyle/>
        <a:p>
          <a:endParaRPr lang="en-US"/>
        </a:p>
      </dgm:t>
    </dgm:pt>
    <dgm:pt modelId="{518F443C-5FB3-445D-A6CB-25925E7FC98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Stakeholder Requirements</a:t>
          </a:r>
          <a:endParaRPr lang="en-US"/>
        </a:p>
      </dgm:t>
    </dgm:pt>
    <dgm:pt modelId="{33D9DBE1-BC4E-409E-A2FE-8F8D7007CD5D}" type="parTrans" cxnId="{3825405B-5822-449F-972C-2F95CCDA229E}">
      <dgm:prSet/>
      <dgm:spPr/>
      <dgm:t>
        <a:bodyPr/>
        <a:lstStyle/>
        <a:p>
          <a:endParaRPr lang="en-US"/>
        </a:p>
      </dgm:t>
    </dgm:pt>
    <dgm:pt modelId="{99BB8367-F017-4245-B344-89A23EAFCB27}" type="sibTrans" cxnId="{3825405B-5822-449F-972C-2F95CCDA229E}">
      <dgm:prSet/>
      <dgm:spPr/>
      <dgm:t>
        <a:bodyPr/>
        <a:lstStyle/>
        <a:p>
          <a:endParaRPr lang="en-US"/>
        </a:p>
      </dgm:t>
    </dgm:pt>
    <dgm:pt modelId="{394216C0-19D4-41D5-8615-93B7F613A1A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Stakeholder Skill and IT access</a:t>
          </a:r>
          <a:endParaRPr lang="en-US"/>
        </a:p>
      </dgm:t>
    </dgm:pt>
    <dgm:pt modelId="{906B4A76-2509-4277-B4F0-432642D9455B}" type="parTrans" cxnId="{E607F548-9223-4F2A-BB19-E980F79A4BC8}">
      <dgm:prSet/>
      <dgm:spPr/>
      <dgm:t>
        <a:bodyPr/>
        <a:lstStyle/>
        <a:p>
          <a:endParaRPr lang="en-US"/>
        </a:p>
      </dgm:t>
    </dgm:pt>
    <dgm:pt modelId="{DFF70327-53F1-4263-B07C-388F695E173C}" type="sibTrans" cxnId="{E607F548-9223-4F2A-BB19-E980F79A4BC8}">
      <dgm:prSet/>
      <dgm:spPr/>
      <dgm:t>
        <a:bodyPr/>
        <a:lstStyle/>
        <a:p>
          <a:endParaRPr lang="en-US"/>
        </a:p>
      </dgm:t>
    </dgm:pt>
    <dgm:pt modelId="{75A680B8-9D4D-4580-9EA0-1077EC5B878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Power BI – create model &amp; report</a:t>
          </a:r>
          <a:endParaRPr lang="en-US"/>
        </a:p>
      </dgm:t>
    </dgm:pt>
    <dgm:pt modelId="{792AEF52-9B04-40B8-BC2C-848B286120C3}" type="parTrans" cxnId="{30AE231B-849D-46F8-886C-AE8C143FBEEB}">
      <dgm:prSet/>
      <dgm:spPr/>
      <dgm:t>
        <a:bodyPr/>
        <a:lstStyle/>
        <a:p>
          <a:endParaRPr lang="en-US"/>
        </a:p>
      </dgm:t>
    </dgm:pt>
    <dgm:pt modelId="{64D133B8-6B8C-4490-9FBC-32714F78FBA0}" type="sibTrans" cxnId="{30AE231B-849D-46F8-886C-AE8C143FBEEB}">
      <dgm:prSet/>
      <dgm:spPr/>
      <dgm:t>
        <a:bodyPr/>
        <a:lstStyle/>
        <a:p>
          <a:endParaRPr lang="en-US"/>
        </a:p>
      </dgm:t>
    </dgm:pt>
    <dgm:pt modelId="{C0F70D70-2555-485E-B0F0-C856463C9AA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Excel – Analyse in Excel and Connected Table</a:t>
          </a:r>
          <a:endParaRPr lang="en-US"/>
        </a:p>
      </dgm:t>
    </dgm:pt>
    <dgm:pt modelId="{9CC718A4-F373-4A14-98C4-C376ABDFA24A}" type="parTrans" cxnId="{BF039919-C242-4C2B-9F71-2DC11E73C38C}">
      <dgm:prSet/>
      <dgm:spPr/>
      <dgm:t>
        <a:bodyPr/>
        <a:lstStyle/>
        <a:p>
          <a:endParaRPr lang="en-US"/>
        </a:p>
      </dgm:t>
    </dgm:pt>
    <dgm:pt modelId="{971D2267-03F7-4E68-B638-7BD41E3D291D}" type="sibTrans" cxnId="{BF039919-C242-4C2B-9F71-2DC11E73C38C}">
      <dgm:prSet/>
      <dgm:spPr/>
      <dgm:t>
        <a:bodyPr/>
        <a:lstStyle/>
        <a:p>
          <a:endParaRPr lang="en-US"/>
        </a:p>
      </dgm:t>
    </dgm:pt>
    <dgm:pt modelId="{8B6F8914-D2E9-4CB6-A014-647B3E2D7D3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Paginated Reports – in Service</a:t>
          </a:r>
          <a:endParaRPr lang="en-US"/>
        </a:p>
      </dgm:t>
    </dgm:pt>
    <dgm:pt modelId="{12BD6444-B515-435E-B8D0-214BEBBFC504}" type="parTrans" cxnId="{812D6562-539C-4420-B6D2-3B607BD36FE9}">
      <dgm:prSet/>
      <dgm:spPr/>
      <dgm:t>
        <a:bodyPr/>
        <a:lstStyle/>
        <a:p>
          <a:endParaRPr lang="en-US"/>
        </a:p>
      </dgm:t>
    </dgm:pt>
    <dgm:pt modelId="{7F0A316F-CABC-4A21-BD58-046BBC25C213}" type="sibTrans" cxnId="{812D6562-539C-4420-B6D2-3B607BD36FE9}">
      <dgm:prSet/>
      <dgm:spPr/>
      <dgm:t>
        <a:bodyPr/>
        <a:lstStyle/>
        <a:p>
          <a:endParaRPr lang="en-US"/>
        </a:p>
      </dgm:t>
    </dgm:pt>
    <dgm:pt modelId="{0E71EE21-2B5F-428E-848F-FAF0213CAE6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PowerPoint</a:t>
          </a:r>
          <a:endParaRPr lang="en-US" dirty="0"/>
        </a:p>
      </dgm:t>
    </dgm:pt>
    <dgm:pt modelId="{41A7C5CB-C39B-411A-9EC5-220A6DBAECE3}" type="parTrans" cxnId="{D6E1A5A5-4CB2-4542-BBA9-711878051402}">
      <dgm:prSet/>
      <dgm:spPr/>
      <dgm:t>
        <a:bodyPr/>
        <a:lstStyle/>
        <a:p>
          <a:endParaRPr lang="en-US"/>
        </a:p>
      </dgm:t>
    </dgm:pt>
    <dgm:pt modelId="{CA99C0D8-0265-4387-93A9-8D921A4DA53A}" type="sibTrans" cxnId="{D6E1A5A5-4CB2-4542-BBA9-711878051402}">
      <dgm:prSet/>
      <dgm:spPr/>
      <dgm:t>
        <a:bodyPr/>
        <a:lstStyle/>
        <a:p>
          <a:endParaRPr lang="en-US"/>
        </a:p>
      </dgm:t>
    </dgm:pt>
    <dgm:pt modelId="{EAF98181-F2FB-47F2-9494-589515951BB0}" type="pres">
      <dgm:prSet presAssocID="{73174079-4122-4761-BC54-4AAA3143165A}" presName="root" presStyleCnt="0">
        <dgm:presLayoutVars>
          <dgm:dir/>
          <dgm:resizeHandles val="exact"/>
        </dgm:presLayoutVars>
      </dgm:prSet>
      <dgm:spPr/>
    </dgm:pt>
    <dgm:pt modelId="{3CADC1B2-DE33-4800-BF78-107954FF4B64}" type="pres">
      <dgm:prSet presAssocID="{69593342-A330-4C66-B879-7A40D3C3A591}" presName="compNode" presStyleCnt="0"/>
      <dgm:spPr/>
    </dgm:pt>
    <dgm:pt modelId="{FAD4CBD5-AB29-4B28-98F7-9373635600EE}" type="pres">
      <dgm:prSet presAssocID="{69593342-A330-4C66-B879-7A40D3C3A591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45B9FF93-8E6A-4220-A985-C8F26127D637}" type="pres">
      <dgm:prSet presAssocID="{69593342-A330-4C66-B879-7A40D3C3A591}" presName="spaceRect" presStyleCnt="0"/>
      <dgm:spPr/>
    </dgm:pt>
    <dgm:pt modelId="{4D359467-FD60-4449-AA3B-4CA27D78364F}" type="pres">
      <dgm:prSet presAssocID="{69593342-A330-4C66-B879-7A40D3C3A591}" presName="textRect" presStyleLbl="revTx" presStyleIdx="0" presStyleCnt="8">
        <dgm:presLayoutVars>
          <dgm:chMax val="1"/>
          <dgm:chPref val="1"/>
        </dgm:presLayoutVars>
      </dgm:prSet>
      <dgm:spPr/>
    </dgm:pt>
    <dgm:pt modelId="{A9C80EDE-1672-434E-B866-DE297B921150}" type="pres">
      <dgm:prSet presAssocID="{6C6D86D3-253B-44D9-AF64-23900E05C6A6}" presName="sibTrans" presStyleCnt="0"/>
      <dgm:spPr/>
    </dgm:pt>
    <dgm:pt modelId="{20EF2E07-ADBD-4C2B-8D8F-0EDC778DF1A6}" type="pres">
      <dgm:prSet presAssocID="{AEA1EB78-6A35-4914-B23E-C171ECA5EE31}" presName="compNode" presStyleCnt="0"/>
      <dgm:spPr/>
    </dgm:pt>
    <dgm:pt modelId="{179F56CA-18E6-43E1-8BA4-14E560910E79}" type="pres">
      <dgm:prSet presAssocID="{AEA1EB78-6A35-4914-B23E-C171ECA5EE31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504E174B-2873-480A-99C5-E3D5DE603948}" type="pres">
      <dgm:prSet presAssocID="{AEA1EB78-6A35-4914-B23E-C171ECA5EE31}" presName="spaceRect" presStyleCnt="0"/>
      <dgm:spPr/>
    </dgm:pt>
    <dgm:pt modelId="{F9F6837D-C559-4F4E-B149-71D3C12213BE}" type="pres">
      <dgm:prSet presAssocID="{AEA1EB78-6A35-4914-B23E-C171ECA5EE31}" presName="textRect" presStyleLbl="revTx" presStyleIdx="1" presStyleCnt="8">
        <dgm:presLayoutVars>
          <dgm:chMax val="1"/>
          <dgm:chPref val="1"/>
        </dgm:presLayoutVars>
      </dgm:prSet>
      <dgm:spPr/>
    </dgm:pt>
    <dgm:pt modelId="{8EFEFD40-5B71-4B44-8133-934FF67047A4}" type="pres">
      <dgm:prSet presAssocID="{12E2110E-1D21-4293-BDC6-513D3A6917B9}" presName="sibTrans" presStyleCnt="0"/>
      <dgm:spPr/>
    </dgm:pt>
    <dgm:pt modelId="{D8276B67-FA65-434C-9854-CA0923FAEA95}" type="pres">
      <dgm:prSet presAssocID="{518F443C-5FB3-445D-A6CB-25925E7FC98D}" presName="compNode" presStyleCnt="0"/>
      <dgm:spPr/>
    </dgm:pt>
    <dgm:pt modelId="{3C059BCF-0522-4169-8367-D0362D7EF9C1}" type="pres">
      <dgm:prSet presAssocID="{518F443C-5FB3-445D-A6CB-25925E7FC98D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A721952-796E-47DC-B542-0492B718393E}" type="pres">
      <dgm:prSet presAssocID="{518F443C-5FB3-445D-A6CB-25925E7FC98D}" presName="spaceRect" presStyleCnt="0"/>
      <dgm:spPr/>
    </dgm:pt>
    <dgm:pt modelId="{F017629D-CE11-4524-9647-9C183358838D}" type="pres">
      <dgm:prSet presAssocID="{518F443C-5FB3-445D-A6CB-25925E7FC98D}" presName="textRect" presStyleLbl="revTx" presStyleIdx="2" presStyleCnt="8">
        <dgm:presLayoutVars>
          <dgm:chMax val="1"/>
          <dgm:chPref val="1"/>
        </dgm:presLayoutVars>
      </dgm:prSet>
      <dgm:spPr/>
    </dgm:pt>
    <dgm:pt modelId="{C76D6F86-F0FB-440F-B5B4-423C2EA58133}" type="pres">
      <dgm:prSet presAssocID="{99BB8367-F017-4245-B344-89A23EAFCB27}" presName="sibTrans" presStyleCnt="0"/>
      <dgm:spPr/>
    </dgm:pt>
    <dgm:pt modelId="{072E1F0E-99C8-486F-9C59-4CAB89640655}" type="pres">
      <dgm:prSet presAssocID="{394216C0-19D4-41D5-8615-93B7F613A1A1}" presName="compNode" presStyleCnt="0"/>
      <dgm:spPr/>
    </dgm:pt>
    <dgm:pt modelId="{6EB343CB-3CC2-4B3F-BE08-A590F2C3027A}" type="pres">
      <dgm:prSet presAssocID="{394216C0-19D4-41D5-8615-93B7F613A1A1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8BD5130-3206-4DF9-940C-804BCB262A16}" type="pres">
      <dgm:prSet presAssocID="{394216C0-19D4-41D5-8615-93B7F613A1A1}" presName="spaceRect" presStyleCnt="0"/>
      <dgm:spPr/>
    </dgm:pt>
    <dgm:pt modelId="{12FC281C-D8D8-456E-A9DB-D51A20838C3E}" type="pres">
      <dgm:prSet presAssocID="{394216C0-19D4-41D5-8615-93B7F613A1A1}" presName="textRect" presStyleLbl="revTx" presStyleIdx="3" presStyleCnt="8">
        <dgm:presLayoutVars>
          <dgm:chMax val="1"/>
          <dgm:chPref val="1"/>
        </dgm:presLayoutVars>
      </dgm:prSet>
      <dgm:spPr/>
    </dgm:pt>
    <dgm:pt modelId="{6BD46336-1513-4B40-86E0-A66EAD7608F3}" type="pres">
      <dgm:prSet presAssocID="{DFF70327-53F1-4263-B07C-388F695E173C}" presName="sibTrans" presStyleCnt="0"/>
      <dgm:spPr/>
    </dgm:pt>
    <dgm:pt modelId="{DDEFF4D9-96DF-4B78-959B-539A37B362CA}" type="pres">
      <dgm:prSet presAssocID="{75A680B8-9D4D-4580-9EA0-1077EC5B878C}" presName="compNode" presStyleCnt="0"/>
      <dgm:spPr/>
    </dgm:pt>
    <dgm:pt modelId="{DE422CE5-D29B-45AF-A9F3-0AB049463FBE}" type="pres">
      <dgm:prSet presAssocID="{75A680B8-9D4D-4580-9EA0-1077EC5B878C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61067800-522F-416D-AE33-8C88AD042866}" type="pres">
      <dgm:prSet presAssocID="{75A680B8-9D4D-4580-9EA0-1077EC5B878C}" presName="spaceRect" presStyleCnt="0"/>
      <dgm:spPr/>
    </dgm:pt>
    <dgm:pt modelId="{3A52AD29-57A1-4B6C-A06F-8EF23F998356}" type="pres">
      <dgm:prSet presAssocID="{75A680B8-9D4D-4580-9EA0-1077EC5B878C}" presName="textRect" presStyleLbl="revTx" presStyleIdx="4" presStyleCnt="8">
        <dgm:presLayoutVars>
          <dgm:chMax val="1"/>
          <dgm:chPref val="1"/>
        </dgm:presLayoutVars>
      </dgm:prSet>
      <dgm:spPr/>
    </dgm:pt>
    <dgm:pt modelId="{7341DF0C-7C0A-4B77-B759-112B01A3FACA}" type="pres">
      <dgm:prSet presAssocID="{64D133B8-6B8C-4490-9FBC-32714F78FBA0}" presName="sibTrans" presStyleCnt="0"/>
      <dgm:spPr/>
    </dgm:pt>
    <dgm:pt modelId="{A9C425AB-03EE-4E69-8BC6-68184A250277}" type="pres">
      <dgm:prSet presAssocID="{C0F70D70-2555-485E-B0F0-C856463C9AAD}" presName="compNode" presStyleCnt="0"/>
      <dgm:spPr/>
    </dgm:pt>
    <dgm:pt modelId="{7F27DD65-A062-48FF-8F56-CE85F890057D}" type="pres">
      <dgm:prSet presAssocID="{C0F70D70-2555-485E-B0F0-C856463C9AAD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D2C5A2DC-AB9A-4254-B9AB-6D7185D81F13}" type="pres">
      <dgm:prSet presAssocID="{C0F70D70-2555-485E-B0F0-C856463C9AAD}" presName="spaceRect" presStyleCnt="0"/>
      <dgm:spPr/>
    </dgm:pt>
    <dgm:pt modelId="{703DAC41-1CA3-4AD7-9FF8-94DE9C3A7CA2}" type="pres">
      <dgm:prSet presAssocID="{C0F70D70-2555-485E-B0F0-C856463C9AAD}" presName="textRect" presStyleLbl="revTx" presStyleIdx="5" presStyleCnt="8">
        <dgm:presLayoutVars>
          <dgm:chMax val="1"/>
          <dgm:chPref val="1"/>
        </dgm:presLayoutVars>
      </dgm:prSet>
      <dgm:spPr/>
    </dgm:pt>
    <dgm:pt modelId="{C14C57C7-5112-4306-B92A-57FEDF33196A}" type="pres">
      <dgm:prSet presAssocID="{971D2267-03F7-4E68-B638-7BD41E3D291D}" presName="sibTrans" presStyleCnt="0"/>
      <dgm:spPr/>
    </dgm:pt>
    <dgm:pt modelId="{45A9D63D-E45D-4749-B87A-DAB2E247A3E2}" type="pres">
      <dgm:prSet presAssocID="{8B6F8914-D2E9-4CB6-A014-647B3E2D7D3E}" presName="compNode" presStyleCnt="0"/>
      <dgm:spPr/>
    </dgm:pt>
    <dgm:pt modelId="{A3F7E51F-22D5-4BC0-BB67-321CED9FCC78}" type="pres">
      <dgm:prSet presAssocID="{8B6F8914-D2E9-4CB6-A014-647B3E2D7D3E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tune Cookie"/>
        </a:ext>
      </dgm:extLst>
    </dgm:pt>
    <dgm:pt modelId="{BA5269FA-5DE8-4194-A9C5-711C1928EE45}" type="pres">
      <dgm:prSet presAssocID="{8B6F8914-D2E9-4CB6-A014-647B3E2D7D3E}" presName="spaceRect" presStyleCnt="0"/>
      <dgm:spPr/>
    </dgm:pt>
    <dgm:pt modelId="{6A85456F-7D02-45E1-B3AA-66FD8123DEE1}" type="pres">
      <dgm:prSet presAssocID="{8B6F8914-D2E9-4CB6-A014-647B3E2D7D3E}" presName="textRect" presStyleLbl="revTx" presStyleIdx="6" presStyleCnt="8">
        <dgm:presLayoutVars>
          <dgm:chMax val="1"/>
          <dgm:chPref val="1"/>
        </dgm:presLayoutVars>
      </dgm:prSet>
      <dgm:spPr/>
    </dgm:pt>
    <dgm:pt modelId="{BDC1ACEF-0867-4B1F-B8E3-0F33CC6D067C}" type="pres">
      <dgm:prSet presAssocID="{7F0A316F-CABC-4A21-BD58-046BBC25C213}" presName="sibTrans" presStyleCnt="0"/>
      <dgm:spPr/>
    </dgm:pt>
    <dgm:pt modelId="{268080B8-5B3C-436E-A642-6860648BBF78}" type="pres">
      <dgm:prSet presAssocID="{0E71EE21-2B5F-428E-848F-FAF0213CAE67}" presName="compNode" presStyleCnt="0"/>
      <dgm:spPr/>
    </dgm:pt>
    <dgm:pt modelId="{9DBCFEB9-B3D1-443A-80E2-0CF5CCF9B5EC}" type="pres">
      <dgm:prSet presAssocID="{0E71EE21-2B5F-428E-848F-FAF0213CAE67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 with solid fill"/>
        </a:ext>
      </dgm:extLst>
    </dgm:pt>
    <dgm:pt modelId="{7E227836-7A11-4AB5-95C4-B4C75266CEF2}" type="pres">
      <dgm:prSet presAssocID="{0E71EE21-2B5F-428E-848F-FAF0213CAE67}" presName="spaceRect" presStyleCnt="0"/>
      <dgm:spPr/>
    </dgm:pt>
    <dgm:pt modelId="{E2A10C3F-4625-408C-82D8-45F7A5655787}" type="pres">
      <dgm:prSet presAssocID="{0E71EE21-2B5F-428E-848F-FAF0213CAE67}" presName="textRect" presStyleLbl="revTx" presStyleIdx="7" presStyleCnt="8" custScaleY="82126">
        <dgm:presLayoutVars>
          <dgm:chMax val="1"/>
          <dgm:chPref val="1"/>
        </dgm:presLayoutVars>
      </dgm:prSet>
      <dgm:spPr/>
    </dgm:pt>
  </dgm:ptLst>
  <dgm:cxnLst>
    <dgm:cxn modelId="{A163A810-1861-4741-896F-8D4B9752A24F}" type="presOf" srcId="{8B6F8914-D2E9-4CB6-A014-647B3E2D7D3E}" destId="{6A85456F-7D02-45E1-B3AA-66FD8123DEE1}" srcOrd="0" destOrd="0" presId="urn:microsoft.com/office/officeart/2018/2/layout/IconLabelList"/>
    <dgm:cxn modelId="{FA790E12-9A55-4D23-B661-DA56644077D7}" type="presOf" srcId="{0E71EE21-2B5F-428E-848F-FAF0213CAE67}" destId="{E2A10C3F-4625-408C-82D8-45F7A5655787}" srcOrd="0" destOrd="0" presId="urn:microsoft.com/office/officeart/2018/2/layout/IconLabelList"/>
    <dgm:cxn modelId="{BF039919-C242-4C2B-9F71-2DC11E73C38C}" srcId="{73174079-4122-4761-BC54-4AAA3143165A}" destId="{C0F70D70-2555-485E-B0F0-C856463C9AAD}" srcOrd="5" destOrd="0" parTransId="{9CC718A4-F373-4A14-98C4-C376ABDFA24A}" sibTransId="{971D2267-03F7-4E68-B638-7BD41E3D291D}"/>
    <dgm:cxn modelId="{30AE231B-849D-46F8-886C-AE8C143FBEEB}" srcId="{73174079-4122-4761-BC54-4AAA3143165A}" destId="{75A680B8-9D4D-4580-9EA0-1077EC5B878C}" srcOrd="4" destOrd="0" parTransId="{792AEF52-9B04-40B8-BC2C-848B286120C3}" sibTransId="{64D133B8-6B8C-4490-9FBC-32714F78FBA0}"/>
    <dgm:cxn modelId="{DD04511E-9DBC-4E95-BB8D-EA05AC013A8E}" type="presOf" srcId="{69593342-A330-4C66-B879-7A40D3C3A591}" destId="{4D359467-FD60-4449-AA3B-4CA27D78364F}" srcOrd="0" destOrd="0" presId="urn:microsoft.com/office/officeart/2018/2/layout/IconLabelList"/>
    <dgm:cxn modelId="{2DEEFE1E-F080-440A-9CE9-9E9706FD3F61}" type="presOf" srcId="{C0F70D70-2555-485E-B0F0-C856463C9AAD}" destId="{703DAC41-1CA3-4AD7-9FF8-94DE9C3A7CA2}" srcOrd="0" destOrd="0" presId="urn:microsoft.com/office/officeart/2018/2/layout/IconLabelList"/>
    <dgm:cxn modelId="{EFE8E325-8551-4966-ADBC-5F5B8FDE81FE}" type="presOf" srcId="{394216C0-19D4-41D5-8615-93B7F613A1A1}" destId="{12FC281C-D8D8-456E-A9DB-D51A20838C3E}" srcOrd="0" destOrd="0" presId="urn:microsoft.com/office/officeart/2018/2/layout/IconLabelList"/>
    <dgm:cxn modelId="{00E2E535-82E3-4619-B9FE-1A58278F7380}" srcId="{73174079-4122-4761-BC54-4AAA3143165A}" destId="{AEA1EB78-6A35-4914-B23E-C171ECA5EE31}" srcOrd="1" destOrd="0" parTransId="{C2AC4FEE-0888-4ED3-B567-965CA521BD89}" sibTransId="{12E2110E-1D21-4293-BDC6-513D3A6917B9}"/>
    <dgm:cxn modelId="{F91B7E3C-D7D4-4722-B371-26D855463A69}" type="presOf" srcId="{73174079-4122-4761-BC54-4AAA3143165A}" destId="{EAF98181-F2FB-47F2-9494-589515951BB0}" srcOrd="0" destOrd="0" presId="urn:microsoft.com/office/officeart/2018/2/layout/IconLabelList"/>
    <dgm:cxn modelId="{3825405B-5822-449F-972C-2F95CCDA229E}" srcId="{73174079-4122-4761-BC54-4AAA3143165A}" destId="{518F443C-5FB3-445D-A6CB-25925E7FC98D}" srcOrd="2" destOrd="0" parTransId="{33D9DBE1-BC4E-409E-A2FE-8F8D7007CD5D}" sibTransId="{99BB8367-F017-4245-B344-89A23EAFCB27}"/>
    <dgm:cxn modelId="{812D6562-539C-4420-B6D2-3B607BD36FE9}" srcId="{73174079-4122-4761-BC54-4AAA3143165A}" destId="{8B6F8914-D2E9-4CB6-A014-647B3E2D7D3E}" srcOrd="6" destOrd="0" parTransId="{12BD6444-B515-435E-B8D0-214BEBBFC504}" sibTransId="{7F0A316F-CABC-4A21-BD58-046BBC25C213}"/>
    <dgm:cxn modelId="{B2545467-12C7-4545-AC4E-194F6D4BD60D}" type="presOf" srcId="{75A680B8-9D4D-4580-9EA0-1077EC5B878C}" destId="{3A52AD29-57A1-4B6C-A06F-8EF23F998356}" srcOrd="0" destOrd="0" presId="urn:microsoft.com/office/officeart/2018/2/layout/IconLabelList"/>
    <dgm:cxn modelId="{E607F548-9223-4F2A-BB19-E980F79A4BC8}" srcId="{73174079-4122-4761-BC54-4AAA3143165A}" destId="{394216C0-19D4-41D5-8615-93B7F613A1A1}" srcOrd="3" destOrd="0" parTransId="{906B4A76-2509-4277-B4F0-432642D9455B}" sibTransId="{DFF70327-53F1-4263-B07C-388F695E173C}"/>
    <dgm:cxn modelId="{2925C64F-2C64-4C93-B8F6-B1C3BF1C0DEC}" type="presOf" srcId="{518F443C-5FB3-445D-A6CB-25925E7FC98D}" destId="{F017629D-CE11-4524-9647-9C183358838D}" srcOrd="0" destOrd="0" presId="urn:microsoft.com/office/officeart/2018/2/layout/IconLabelList"/>
    <dgm:cxn modelId="{0003708D-A984-46D2-8930-F39F075C85B9}" srcId="{73174079-4122-4761-BC54-4AAA3143165A}" destId="{69593342-A330-4C66-B879-7A40D3C3A591}" srcOrd="0" destOrd="0" parTransId="{C5016842-E599-45C8-BA81-7C40AA679669}" sibTransId="{6C6D86D3-253B-44D9-AF64-23900E05C6A6}"/>
    <dgm:cxn modelId="{EBDCC691-5F7B-4A62-86BE-37B80E54E53F}" type="presOf" srcId="{AEA1EB78-6A35-4914-B23E-C171ECA5EE31}" destId="{F9F6837D-C559-4F4E-B149-71D3C12213BE}" srcOrd="0" destOrd="0" presId="urn:microsoft.com/office/officeart/2018/2/layout/IconLabelList"/>
    <dgm:cxn modelId="{D6E1A5A5-4CB2-4542-BBA9-711878051402}" srcId="{73174079-4122-4761-BC54-4AAA3143165A}" destId="{0E71EE21-2B5F-428E-848F-FAF0213CAE67}" srcOrd="7" destOrd="0" parTransId="{41A7C5CB-C39B-411A-9EC5-220A6DBAECE3}" sibTransId="{CA99C0D8-0265-4387-93A9-8D921A4DA53A}"/>
    <dgm:cxn modelId="{972FE762-7AD5-47EB-A152-42C6CF353D21}" type="presParOf" srcId="{EAF98181-F2FB-47F2-9494-589515951BB0}" destId="{3CADC1B2-DE33-4800-BF78-107954FF4B64}" srcOrd="0" destOrd="0" presId="urn:microsoft.com/office/officeart/2018/2/layout/IconLabelList"/>
    <dgm:cxn modelId="{4E5BD9BC-64FE-4507-80D8-9C579534A46D}" type="presParOf" srcId="{3CADC1B2-DE33-4800-BF78-107954FF4B64}" destId="{FAD4CBD5-AB29-4B28-98F7-9373635600EE}" srcOrd="0" destOrd="0" presId="urn:microsoft.com/office/officeart/2018/2/layout/IconLabelList"/>
    <dgm:cxn modelId="{9DBF86F2-C9A8-4C4E-8238-6C425063B9C1}" type="presParOf" srcId="{3CADC1B2-DE33-4800-BF78-107954FF4B64}" destId="{45B9FF93-8E6A-4220-A985-C8F26127D637}" srcOrd="1" destOrd="0" presId="urn:microsoft.com/office/officeart/2018/2/layout/IconLabelList"/>
    <dgm:cxn modelId="{E7E4447A-6729-4C7B-928D-7E50133E41EB}" type="presParOf" srcId="{3CADC1B2-DE33-4800-BF78-107954FF4B64}" destId="{4D359467-FD60-4449-AA3B-4CA27D78364F}" srcOrd="2" destOrd="0" presId="urn:microsoft.com/office/officeart/2018/2/layout/IconLabelList"/>
    <dgm:cxn modelId="{36437D35-0C96-4307-8AEA-D11AA9368B11}" type="presParOf" srcId="{EAF98181-F2FB-47F2-9494-589515951BB0}" destId="{A9C80EDE-1672-434E-B866-DE297B921150}" srcOrd="1" destOrd="0" presId="urn:microsoft.com/office/officeart/2018/2/layout/IconLabelList"/>
    <dgm:cxn modelId="{5C1A5724-E6B1-4F06-AC0E-8A76F7F11C74}" type="presParOf" srcId="{EAF98181-F2FB-47F2-9494-589515951BB0}" destId="{20EF2E07-ADBD-4C2B-8D8F-0EDC778DF1A6}" srcOrd="2" destOrd="0" presId="urn:microsoft.com/office/officeart/2018/2/layout/IconLabelList"/>
    <dgm:cxn modelId="{F1AF5D2E-372D-4462-873A-4B4E6885A517}" type="presParOf" srcId="{20EF2E07-ADBD-4C2B-8D8F-0EDC778DF1A6}" destId="{179F56CA-18E6-43E1-8BA4-14E560910E79}" srcOrd="0" destOrd="0" presId="urn:microsoft.com/office/officeart/2018/2/layout/IconLabelList"/>
    <dgm:cxn modelId="{E74B9F0A-6A0A-4AFD-A0C9-4FF5F2F640EF}" type="presParOf" srcId="{20EF2E07-ADBD-4C2B-8D8F-0EDC778DF1A6}" destId="{504E174B-2873-480A-99C5-E3D5DE603948}" srcOrd="1" destOrd="0" presId="urn:microsoft.com/office/officeart/2018/2/layout/IconLabelList"/>
    <dgm:cxn modelId="{CD5A95EF-D734-4EA1-8D6A-9F016A387B74}" type="presParOf" srcId="{20EF2E07-ADBD-4C2B-8D8F-0EDC778DF1A6}" destId="{F9F6837D-C559-4F4E-B149-71D3C12213BE}" srcOrd="2" destOrd="0" presId="urn:microsoft.com/office/officeart/2018/2/layout/IconLabelList"/>
    <dgm:cxn modelId="{011DF4B7-2FB3-4F37-8279-78790E984FA7}" type="presParOf" srcId="{EAF98181-F2FB-47F2-9494-589515951BB0}" destId="{8EFEFD40-5B71-4B44-8133-934FF67047A4}" srcOrd="3" destOrd="0" presId="urn:microsoft.com/office/officeart/2018/2/layout/IconLabelList"/>
    <dgm:cxn modelId="{3911B0D1-81B9-4AB5-9721-799D952C48D6}" type="presParOf" srcId="{EAF98181-F2FB-47F2-9494-589515951BB0}" destId="{D8276B67-FA65-434C-9854-CA0923FAEA95}" srcOrd="4" destOrd="0" presId="urn:microsoft.com/office/officeart/2018/2/layout/IconLabelList"/>
    <dgm:cxn modelId="{D49E24D3-70D0-445C-8537-200D9E528965}" type="presParOf" srcId="{D8276B67-FA65-434C-9854-CA0923FAEA95}" destId="{3C059BCF-0522-4169-8367-D0362D7EF9C1}" srcOrd="0" destOrd="0" presId="urn:microsoft.com/office/officeart/2018/2/layout/IconLabelList"/>
    <dgm:cxn modelId="{F9A6596F-7A19-4E73-8677-4D16A87C4E06}" type="presParOf" srcId="{D8276B67-FA65-434C-9854-CA0923FAEA95}" destId="{0A721952-796E-47DC-B542-0492B718393E}" srcOrd="1" destOrd="0" presId="urn:microsoft.com/office/officeart/2018/2/layout/IconLabelList"/>
    <dgm:cxn modelId="{2F91EDE5-35DA-4906-B666-9E9DA04F54D8}" type="presParOf" srcId="{D8276B67-FA65-434C-9854-CA0923FAEA95}" destId="{F017629D-CE11-4524-9647-9C183358838D}" srcOrd="2" destOrd="0" presId="urn:microsoft.com/office/officeart/2018/2/layout/IconLabelList"/>
    <dgm:cxn modelId="{E9CECDA0-F19E-4D8F-A211-8425857B1EE3}" type="presParOf" srcId="{EAF98181-F2FB-47F2-9494-589515951BB0}" destId="{C76D6F86-F0FB-440F-B5B4-423C2EA58133}" srcOrd="5" destOrd="0" presId="urn:microsoft.com/office/officeart/2018/2/layout/IconLabelList"/>
    <dgm:cxn modelId="{A25A9FF1-406B-41A2-8ED4-4F0177380222}" type="presParOf" srcId="{EAF98181-F2FB-47F2-9494-589515951BB0}" destId="{072E1F0E-99C8-486F-9C59-4CAB89640655}" srcOrd="6" destOrd="0" presId="urn:microsoft.com/office/officeart/2018/2/layout/IconLabelList"/>
    <dgm:cxn modelId="{E7EA5C3C-1761-417F-88F6-80486B88197E}" type="presParOf" srcId="{072E1F0E-99C8-486F-9C59-4CAB89640655}" destId="{6EB343CB-3CC2-4B3F-BE08-A590F2C3027A}" srcOrd="0" destOrd="0" presId="urn:microsoft.com/office/officeart/2018/2/layout/IconLabelList"/>
    <dgm:cxn modelId="{36B00A13-92DC-42E1-8886-BC732D3DC141}" type="presParOf" srcId="{072E1F0E-99C8-486F-9C59-4CAB89640655}" destId="{18BD5130-3206-4DF9-940C-804BCB262A16}" srcOrd="1" destOrd="0" presId="urn:microsoft.com/office/officeart/2018/2/layout/IconLabelList"/>
    <dgm:cxn modelId="{C6F112A8-0C58-4635-B1D4-476258977216}" type="presParOf" srcId="{072E1F0E-99C8-486F-9C59-4CAB89640655}" destId="{12FC281C-D8D8-456E-A9DB-D51A20838C3E}" srcOrd="2" destOrd="0" presId="urn:microsoft.com/office/officeart/2018/2/layout/IconLabelList"/>
    <dgm:cxn modelId="{3CABEB2B-5301-43A8-AC95-9CFF3864C4F7}" type="presParOf" srcId="{EAF98181-F2FB-47F2-9494-589515951BB0}" destId="{6BD46336-1513-4B40-86E0-A66EAD7608F3}" srcOrd="7" destOrd="0" presId="urn:microsoft.com/office/officeart/2018/2/layout/IconLabelList"/>
    <dgm:cxn modelId="{F9D0F033-CDDE-48E1-975A-E911C4C8C7CE}" type="presParOf" srcId="{EAF98181-F2FB-47F2-9494-589515951BB0}" destId="{DDEFF4D9-96DF-4B78-959B-539A37B362CA}" srcOrd="8" destOrd="0" presId="urn:microsoft.com/office/officeart/2018/2/layout/IconLabelList"/>
    <dgm:cxn modelId="{54F57693-A9EE-464E-9681-C5DE6B0CB754}" type="presParOf" srcId="{DDEFF4D9-96DF-4B78-959B-539A37B362CA}" destId="{DE422CE5-D29B-45AF-A9F3-0AB049463FBE}" srcOrd="0" destOrd="0" presId="urn:microsoft.com/office/officeart/2018/2/layout/IconLabelList"/>
    <dgm:cxn modelId="{F9C61226-776F-4C77-8419-CC5912904C73}" type="presParOf" srcId="{DDEFF4D9-96DF-4B78-959B-539A37B362CA}" destId="{61067800-522F-416D-AE33-8C88AD042866}" srcOrd="1" destOrd="0" presId="urn:microsoft.com/office/officeart/2018/2/layout/IconLabelList"/>
    <dgm:cxn modelId="{7AAC884C-926E-4AEC-91A0-D35C4D8EDAFD}" type="presParOf" srcId="{DDEFF4D9-96DF-4B78-959B-539A37B362CA}" destId="{3A52AD29-57A1-4B6C-A06F-8EF23F998356}" srcOrd="2" destOrd="0" presId="urn:microsoft.com/office/officeart/2018/2/layout/IconLabelList"/>
    <dgm:cxn modelId="{3EF852F6-4A76-4060-8D34-198CCC768FFC}" type="presParOf" srcId="{EAF98181-F2FB-47F2-9494-589515951BB0}" destId="{7341DF0C-7C0A-4B77-B759-112B01A3FACA}" srcOrd="9" destOrd="0" presId="urn:microsoft.com/office/officeart/2018/2/layout/IconLabelList"/>
    <dgm:cxn modelId="{CE9FF590-81CE-48BE-BE60-2A7DB705DE77}" type="presParOf" srcId="{EAF98181-F2FB-47F2-9494-589515951BB0}" destId="{A9C425AB-03EE-4E69-8BC6-68184A250277}" srcOrd="10" destOrd="0" presId="urn:microsoft.com/office/officeart/2018/2/layout/IconLabelList"/>
    <dgm:cxn modelId="{D68C6389-E373-44C2-91F8-8E4023AC003E}" type="presParOf" srcId="{A9C425AB-03EE-4E69-8BC6-68184A250277}" destId="{7F27DD65-A062-48FF-8F56-CE85F890057D}" srcOrd="0" destOrd="0" presId="urn:microsoft.com/office/officeart/2018/2/layout/IconLabelList"/>
    <dgm:cxn modelId="{25C53467-E461-41C1-AF7E-423F10E64A63}" type="presParOf" srcId="{A9C425AB-03EE-4E69-8BC6-68184A250277}" destId="{D2C5A2DC-AB9A-4254-B9AB-6D7185D81F13}" srcOrd="1" destOrd="0" presId="urn:microsoft.com/office/officeart/2018/2/layout/IconLabelList"/>
    <dgm:cxn modelId="{0A77CB43-C505-4621-AD3E-A12E71C30CAA}" type="presParOf" srcId="{A9C425AB-03EE-4E69-8BC6-68184A250277}" destId="{703DAC41-1CA3-4AD7-9FF8-94DE9C3A7CA2}" srcOrd="2" destOrd="0" presId="urn:microsoft.com/office/officeart/2018/2/layout/IconLabelList"/>
    <dgm:cxn modelId="{0BFB5792-F9B2-4246-91AE-715503301509}" type="presParOf" srcId="{EAF98181-F2FB-47F2-9494-589515951BB0}" destId="{C14C57C7-5112-4306-B92A-57FEDF33196A}" srcOrd="11" destOrd="0" presId="urn:microsoft.com/office/officeart/2018/2/layout/IconLabelList"/>
    <dgm:cxn modelId="{EC26311E-1182-4CF4-83AE-F578AD826EAE}" type="presParOf" srcId="{EAF98181-F2FB-47F2-9494-589515951BB0}" destId="{45A9D63D-E45D-4749-B87A-DAB2E247A3E2}" srcOrd="12" destOrd="0" presId="urn:microsoft.com/office/officeart/2018/2/layout/IconLabelList"/>
    <dgm:cxn modelId="{CAE57C83-80CD-4FC6-A393-DF5C467B5355}" type="presParOf" srcId="{45A9D63D-E45D-4749-B87A-DAB2E247A3E2}" destId="{A3F7E51F-22D5-4BC0-BB67-321CED9FCC78}" srcOrd="0" destOrd="0" presId="urn:microsoft.com/office/officeart/2018/2/layout/IconLabelList"/>
    <dgm:cxn modelId="{F9C77291-0942-4B4C-AC9B-F3375C0754CC}" type="presParOf" srcId="{45A9D63D-E45D-4749-B87A-DAB2E247A3E2}" destId="{BA5269FA-5DE8-4194-A9C5-711C1928EE45}" srcOrd="1" destOrd="0" presId="urn:microsoft.com/office/officeart/2018/2/layout/IconLabelList"/>
    <dgm:cxn modelId="{A417E5FF-A456-42F5-8134-33EB9FA30D1A}" type="presParOf" srcId="{45A9D63D-E45D-4749-B87A-DAB2E247A3E2}" destId="{6A85456F-7D02-45E1-B3AA-66FD8123DEE1}" srcOrd="2" destOrd="0" presId="urn:microsoft.com/office/officeart/2018/2/layout/IconLabelList"/>
    <dgm:cxn modelId="{627CA518-50A0-416D-AD53-989B639612A2}" type="presParOf" srcId="{EAF98181-F2FB-47F2-9494-589515951BB0}" destId="{BDC1ACEF-0867-4B1F-B8E3-0F33CC6D067C}" srcOrd="13" destOrd="0" presId="urn:microsoft.com/office/officeart/2018/2/layout/IconLabelList"/>
    <dgm:cxn modelId="{4259CBD6-E81D-4E9A-9371-8F5347D9C4F5}" type="presParOf" srcId="{EAF98181-F2FB-47F2-9494-589515951BB0}" destId="{268080B8-5B3C-436E-A642-6860648BBF78}" srcOrd="14" destOrd="0" presId="urn:microsoft.com/office/officeart/2018/2/layout/IconLabelList"/>
    <dgm:cxn modelId="{53D95736-3B5C-4B95-A6AF-24950A2253E4}" type="presParOf" srcId="{268080B8-5B3C-436E-A642-6860648BBF78}" destId="{9DBCFEB9-B3D1-443A-80E2-0CF5CCF9B5EC}" srcOrd="0" destOrd="0" presId="urn:microsoft.com/office/officeart/2018/2/layout/IconLabelList"/>
    <dgm:cxn modelId="{06087562-5FD4-4D62-963B-4FAC62AF74D3}" type="presParOf" srcId="{268080B8-5B3C-436E-A642-6860648BBF78}" destId="{7E227836-7A11-4AB5-95C4-B4C75266CEF2}" srcOrd="1" destOrd="0" presId="urn:microsoft.com/office/officeart/2018/2/layout/IconLabelList"/>
    <dgm:cxn modelId="{AAD52FFF-099D-428F-86FE-832E75CADE44}" type="presParOf" srcId="{268080B8-5B3C-436E-A642-6860648BBF78}" destId="{E2A10C3F-4625-408C-82D8-45F7A565578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D4CBD5-AB29-4B28-98F7-9373635600EE}">
      <dsp:nvSpPr>
        <dsp:cNvPr id="0" name=""/>
        <dsp:cNvSpPr/>
      </dsp:nvSpPr>
      <dsp:spPr>
        <a:xfrm>
          <a:off x="934353" y="319028"/>
          <a:ext cx="633603" cy="6336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359467-FD60-4449-AA3B-4CA27D78364F}">
      <dsp:nvSpPr>
        <dsp:cNvPr id="0" name=""/>
        <dsp:cNvSpPr/>
      </dsp:nvSpPr>
      <dsp:spPr>
        <a:xfrm>
          <a:off x="547150" y="1201211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Question</a:t>
          </a:r>
          <a:endParaRPr lang="en-US" sz="1200" kern="1200"/>
        </a:p>
      </dsp:txBody>
      <dsp:txXfrm>
        <a:off x="547150" y="1201211"/>
        <a:ext cx="1408007" cy="563203"/>
      </dsp:txXfrm>
    </dsp:sp>
    <dsp:sp modelId="{179F56CA-18E6-43E1-8BA4-14E560910E79}">
      <dsp:nvSpPr>
        <dsp:cNvPr id="0" name=""/>
        <dsp:cNvSpPr/>
      </dsp:nvSpPr>
      <dsp:spPr>
        <a:xfrm>
          <a:off x="2588762" y="319028"/>
          <a:ext cx="633603" cy="6336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F6837D-C559-4F4E-B149-71D3C12213BE}">
      <dsp:nvSpPr>
        <dsp:cNvPr id="0" name=""/>
        <dsp:cNvSpPr/>
      </dsp:nvSpPr>
      <dsp:spPr>
        <a:xfrm>
          <a:off x="2201560" y="1201211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Stakeholders</a:t>
          </a:r>
          <a:endParaRPr lang="en-US" sz="1200" kern="1200"/>
        </a:p>
      </dsp:txBody>
      <dsp:txXfrm>
        <a:off x="2201560" y="1201211"/>
        <a:ext cx="1408007" cy="563203"/>
      </dsp:txXfrm>
    </dsp:sp>
    <dsp:sp modelId="{3C059BCF-0522-4169-8367-D0362D7EF9C1}">
      <dsp:nvSpPr>
        <dsp:cNvPr id="0" name=""/>
        <dsp:cNvSpPr/>
      </dsp:nvSpPr>
      <dsp:spPr>
        <a:xfrm>
          <a:off x="4243171" y="319028"/>
          <a:ext cx="633603" cy="6336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17629D-CE11-4524-9647-9C183358838D}">
      <dsp:nvSpPr>
        <dsp:cNvPr id="0" name=""/>
        <dsp:cNvSpPr/>
      </dsp:nvSpPr>
      <dsp:spPr>
        <a:xfrm>
          <a:off x="3855969" y="1201211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Stakeholder Requirements</a:t>
          </a:r>
          <a:endParaRPr lang="en-US" sz="1200" kern="1200"/>
        </a:p>
      </dsp:txBody>
      <dsp:txXfrm>
        <a:off x="3855969" y="1201211"/>
        <a:ext cx="1408007" cy="563203"/>
      </dsp:txXfrm>
    </dsp:sp>
    <dsp:sp modelId="{6EB343CB-3CC2-4B3F-BE08-A590F2C3027A}">
      <dsp:nvSpPr>
        <dsp:cNvPr id="0" name=""/>
        <dsp:cNvSpPr/>
      </dsp:nvSpPr>
      <dsp:spPr>
        <a:xfrm>
          <a:off x="934353" y="2116416"/>
          <a:ext cx="633603" cy="6336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C281C-D8D8-456E-A9DB-D51A20838C3E}">
      <dsp:nvSpPr>
        <dsp:cNvPr id="0" name=""/>
        <dsp:cNvSpPr/>
      </dsp:nvSpPr>
      <dsp:spPr>
        <a:xfrm>
          <a:off x="547150" y="2998599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Stakeholder Skill and IT access</a:t>
          </a:r>
          <a:endParaRPr lang="en-US" sz="1200" kern="1200"/>
        </a:p>
      </dsp:txBody>
      <dsp:txXfrm>
        <a:off x="547150" y="2998599"/>
        <a:ext cx="1408007" cy="563203"/>
      </dsp:txXfrm>
    </dsp:sp>
    <dsp:sp modelId="{DE422CE5-D29B-45AF-A9F3-0AB049463FBE}">
      <dsp:nvSpPr>
        <dsp:cNvPr id="0" name=""/>
        <dsp:cNvSpPr/>
      </dsp:nvSpPr>
      <dsp:spPr>
        <a:xfrm>
          <a:off x="2588762" y="2116416"/>
          <a:ext cx="633603" cy="6336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52AD29-57A1-4B6C-A06F-8EF23F998356}">
      <dsp:nvSpPr>
        <dsp:cNvPr id="0" name=""/>
        <dsp:cNvSpPr/>
      </dsp:nvSpPr>
      <dsp:spPr>
        <a:xfrm>
          <a:off x="2201560" y="2998599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Power BI – create model &amp; report</a:t>
          </a:r>
          <a:endParaRPr lang="en-US" sz="1200" kern="1200"/>
        </a:p>
      </dsp:txBody>
      <dsp:txXfrm>
        <a:off x="2201560" y="2998599"/>
        <a:ext cx="1408007" cy="563203"/>
      </dsp:txXfrm>
    </dsp:sp>
    <dsp:sp modelId="{7F27DD65-A062-48FF-8F56-CE85F890057D}">
      <dsp:nvSpPr>
        <dsp:cNvPr id="0" name=""/>
        <dsp:cNvSpPr/>
      </dsp:nvSpPr>
      <dsp:spPr>
        <a:xfrm>
          <a:off x="4243171" y="2116416"/>
          <a:ext cx="633603" cy="63360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3DAC41-1CA3-4AD7-9FF8-94DE9C3A7CA2}">
      <dsp:nvSpPr>
        <dsp:cNvPr id="0" name=""/>
        <dsp:cNvSpPr/>
      </dsp:nvSpPr>
      <dsp:spPr>
        <a:xfrm>
          <a:off x="3855969" y="2998599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Excel – Analyse in Excel and Connected Table</a:t>
          </a:r>
          <a:endParaRPr lang="en-US" sz="1200" kern="1200"/>
        </a:p>
      </dsp:txBody>
      <dsp:txXfrm>
        <a:off x="3855969" y="2998599"/>
        <a:ext cx="1408007" cy="563203"/>
      </dsp:txXfrm>
    </dsp:sp>
    <dsp:sp modelId="{A3F7E51F-22D5-4BC0-BB67-321CED9FCC78}">
      <dsp:nvSpPr>
        <dsp:cNvPr id="0" name=""/>
        <dsp:cNvSpPr/>
      </dsp:nvSpPr>
      <dsp:spPr>
        <a:xfrm>
          <a:off x="1761557" y="3913804"/>
          <a:ext cx="633603" cy="63360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5456F-7D02-45E1-B3AA-66FD8123DEE1}">
      <dsp:nvSpPr>
        <dsp:cNvPr id="0" name=""/>
        <dsp:cNvSpPr/>
      </dsp:nvSpPr>
      <dsp:spPr>
        <a:xfrm>
          <a:off x="1374355" y="4795987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Paginated Reports – in Service</a:t>
          </a:r>
          <a:endParaRPr lang="en-US" sz="1200" kern="1200"/>
        </a:p>
      </dsp:txBody>
      <dsp:txXfrm>
        <a:off x="1374355" y="4795987"/>
        <a:ext cx="1408007" cy="563203"/>
      </dsp:txXfrm>
    </dsp:sp>
    <dsp:sp modelId="{9DBCFEB9-B3D1-443A-80E2-0CF5CCF9B5EC}">
      <dsp:nvSpPr>
        <dsp:cNvPr id="0" name=""/>
        <dsp:cNvSpPr/>
      </dsp:nvSpPr>
      <dsp:spPr>
        <a:xfrm>
          <a:off x="3415966" y="3938971"/>
          <a:ext cx="633603" cy="633603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A10C3F-4625-408C-82D8-45F7A5655787}">
      <dsp:nvSpPr>
        <dsp:cNvPr id="0" name=""/>
        <dsp:cNvSpPr/>
      </dsp:nvSpPr>
      <dsp:spPr>
        <a:xfrm>
          <a:off x="3028764" y="4871487"/>
          <a:ext cx="1408007" cy="462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PowerPoint</a:t>
          </a:r>
          <a:endParaRPr lang="en-US" sz="1200" kern="1200" dirty="0"/>
        </a:p>
      </dsp:txBody>
      <dsp:txXfrm>
        <a:off x="3028764" y="4871487"/>
        <a:ext cx="1408007" cy="4625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F9380-B57B-4BFB-89EB-936B09E06B38}">
      <dsp:nvSpPr>
        <dsp:cNvPr id="0" name=""/>
        <dsp:cNvSpPr/>
      </dsp:nvSpPr>
      <dsp:spPr>
        <a:xfrm>
          <a:off x="622800" y="837949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CC222C-0AA1-442D-960E-F70B400BD034}">
      <dsp:nvSpPr>
        <dsp:cNvPr id="0" name=""/>
        <dsp:cNvSpPr/>
      </dsp:nvSpPr>
      <dsp:spPr>
        <a:xfrm>
          <a:off x="127800" y="191801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Pull in data from different sources</a:t>
          </a:r>
          <a:endParaRPr lang="en-US" sz="1500" kern="1200"/>
        </a:p>
      </dsp:txBody>
      <dsp:txXfrm>
        <a:off x="127800" y="1918016"/>
        <a:ext cx="1800000" cy="720000"/>
      </dsp:txXfrm>
    </dsp:sp>
    <dsp:sp modelId="{BB386F2E-8F31-4E0E-8B97-FB05B40C7591}">
      <dsp:nvSpPr>
        <dsp:cNvPr id="0" name=""/>
        <dsp:cNvSpPr/>
      </dsp:nvSpPr>
      <dsp:spPr>
        <a:xfrm>
          <a:off x="2737800" y="837949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B5234C-5661-4568-8380-BC5E3E455BBC}">
      <dsp:nvSpPr>
        <dsp:cNvPr id="0" name=""/>
        <dsp:cNvSpPr/>
      </dsp:nvSpPr>
      <dsp:spPr>
        <a:xfrm>
          <a:off x="2242800" y="191801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Clean and transform the data once – Power Query</a:t>
          </a:r>
          <a:endParaRPr lang="en-US" sz="1500" kern="1200"/>
        </a:p>
      </dsp:txBody>
      <dsp:txXfrm>
        <a:off x="2242800" y="1918016"/>
        <a:ext cx="1800000" cy="720000"/>
      </dsp:txXfrm>
    </dsp:sp>
    <dsp:sp modelId="{DEBA34B6-501C-4702-ADB9-B64709244007}">
      <dsp:nvSpPr>
        <dsp:cNvPr id="0" name=""/>
        <dsp:cNvSpPr/>
      </dsp:nvSpPr>
      <dsp:spPr>
        <a:xfrm>
          <a:off x="4852800" y="837949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2437DE-239B-4918-896C-C20B22EBA742}">
      <dsp:nvSpPr>
        <dsp:cNvPr id="0" name=""/>
        <dsp:cNvSpPr/>
      </dsp:nvSpPr>
      <dsp:spPr>
        <a:xfrm>
          <a:off x="4357800" y="191801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Create a data model – star schema</a:t>
          </a:r>
          <a:endParaRPr lang="en-US" sz="1500" kern="1200"/>
        </a:p>
      </dsp:txBody>
      <dsp:txXfrm>
        <a:off x="4357800" y="1918016"/>
        <a:ext cx="1800000" cy="720000"/>
      </dsp:txXfrm>
    </dsp:sp>
    <dsp:sp modelId="{75DDF1A1-7CF8-4ACA-B18A-457284C850DC}">
      <dsp:nvSpPr>
        <dsp:cNvPr id="0" name=""/>
        <dsp:cNvSpPr/>
      </dsp:nvSpPr>
      <dsp:spPr>
        <a:xfrm>
          <a:off x="6967800" y="837949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FA4F37-6C4F-4CAC-81C6-F1A2141737AB}">
      <dsp:nvSpPr>
        <dsp:cNvPr id="0" name=""/>
        <dsp:cNvSpPr/>
      </dsp:nvSpPr>
      <dsp:spPr>
        <a:xfrm>
          <a:off x="6472800" y="191801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Use Dax to create measures</a:t>
          </a:r>
          <a:endParaRPr lang="en-US" sz="1500" kern="1200"/>
        </a:p>
      </dsp:txBody>
      <dsp:txXfrm>
        <a:off x="6472800" y="1918016"/>
        <a:ext cx="1800000" cy="720000"/>
      </dsp:txXfrm>
    </dsp:sp>
    <dsp:sp modelId="{56F5F334-F21B-462A-8481-163D2D14E2E8}">
      <dsp:nvSpPr>
        <dsp:cNvPr id="0" name=""/>
        <dsp:cNvSpPr/>
      </dsp:nvSpPr>
      <dsp:spPr>
        <a:xfrm>
          <a:off x="9082800" y="837949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7579F0-5059-4528-893E-59806BC7A51C}">
      <dsp:nvSpPr>
        <dsp:cNvPr id="0" name=""/>
        <dsp:cNvSpPr/>
      </dsp:nvSpPr>
      <dsp:spPr>
        <a:xfrm>
          <a:off x="8587800" y="191801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Visualise results </a:t>
          </a:r>
          <a:endParaRPr lang="en-US" sz="1500" kern="1200"/>
        </a:p>
      </dsp:txBody>
      <dsp:txXfrm>
        <a:off x="8587800" y="1918016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E58C2-CDA3-4B64-9E18-7E79FE7654A8}">
      <dsp:nvSpPr>
        <dsp:cNvPr id="0" name=""/>
        <dsp:cNvSpPr/>
      </dsp:nvSpPr>
      <dsp:spPr>
        <a:xfrm>
          <a:off x="1044717" y="12555"/>
          <a:ext cx="898707" cy="89870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4FDE84-F309-4F30-92C3-982C5C1B7CBE}">
      <dsp:nvSpPr>
        <dsp:cNvPr id="0" name=""/>
        <dsp:cNvSpPr/>
      </dsp:nvSpPr>
      <dsp:spPr>
        <a:xfrm>
          <a:off x="1233445" y="201283"/>
          <a:ext cx="521250" cy="521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8F390-A190-4553-BA22-B858080DDD49}">
      <dsp:nvSpPr>
        <dsp:cNvPr id="0" name=""/>
        <dsp:cNvSpPr/>
      </dsp:nvSpPr>
      <dsp:spPr>
        <a:xfrm>
          <a:off x="2136004" y="12555"/>
          <a:ext cx="2118381" cy="898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Power BI reports</a:t>
          </a:r>
          <a:endParaRPr lang="en-US" sz="2400" kern="1200"/>
        </a:p>
      </dsp:txBody>
      <dsp:txXfrm>
        <a:off x="2136004" y="12555"/>
        <a:ext cx="2118381" cy="898707"/>
      </dsp:txXfrm>
    </dsp:sp>
    <dsp:sp modelId="{210FF059-FA8E-4D7A-B96F-0AD9F456E0B3}">
      <dsp:nvSpPr>
        <dsp:cNvPr id="0" name=""/>
        <dsp:cNvSpPr/>
      </dsp:nvSpPr>
      <dsp:spPr>
        <a:xfrm>
          <a:off x="4623499" y="12555"/>
          <a:ext cx="898707" cy="89870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576504-2222-4871-B666-AA9044BFC319}">
      <dsp:nvSpPr>
        <dsp:cNvPr id="0" name=""/>
        <dsp:cNvSpPr/>
      </dsp:nvSpPr>
      <dsp:spPr>
        <a:xfrm>
          <a:off x="4812227" y="201283"/>
          <a:ext cx="521250" cy="521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945C22-F147-4389-BD85-4B336CDF6628}">
      <dsp:nvSpPr>
        <dsp:cNvPr id="0" name=""/>
        <dsp:cNvSpPr/>
      </dsp:nvSpPr>
      <dsp:spPr>
        <a:xfrm>
          <a:off x="5714786" y="12555"/>
          <a:ext cx="2118381" cy="898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Excel – Analyse in Excel</a:t>
          </a:r>
          <a:endParaRPr lang="en-US" sz="2400" kern="1200"/>
        </a:p>
      </dsp:txBody>
      <dsp:txXfrm>
        <a:off x="5714786" y="12555"/>
        <a:ext cx="2118381" cy="898707"/>
      </dsp:txXfrm>
    </dsp:sp>
    <dsp:sp modelId="{B7BA626F-C90F-437F-8081-503B112690AB}">
      <dsp:nvSpPr>
        <dsp:cNvPr id="0" name=""/>
        <dsp:cNvSpPr/>
      </dsp:nvSpPr>
      <dsp:spPr>
        <a:xfrm>
          <a:off x="1044717" y="1612186"/>
          <a:ext cx="898707" cy="89870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BFCBFC-1E43-4F2B-A64E-B96D946F2FC5}">
      <dsp:nvSpPr>
        <dsp:cNvPr id="0" name=""/>
        <dsp:cNvSpPr/>
      </dsp:nvSpPr>
      <dsp:spPr>
        <a:xfrm>
          <a:off x="1233445" y="1800914"/>
          <a:ext cx="521250" cy="5212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814F1-539E-462C-A0AE-B833772638B8}">
      <dsp:nvSpPr>
        <dsp:cNvPr id="0" name=""/>
        <dsp:cNvSpPr/>
      </dsp:nvSpPr>
      <dsp:spPr>
        <a:xfrm>
          <a:off x="2136004" y="1612186"/>
          <a:ext cx="2118381" cy="898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Excel – tables</a:t>
          </a:r>
          <a:endParaRPr lang="en-US" sz="2400" kern="1200"/>
        </a:p>
      </dsp:txBody>
      <dsp:txXfrm>
        <a:off x="2136004" y="1612186"/>
        <a:ext cx="2118381" cy="898707"/>
      </dsp:txXfrm>
    </dsp:sp>
    <dsp:sp modelId="{8E8E6FED-9B87-499D-A2F6-10197AB5CDEB}">
      <dsp:nvSpPr>
        <dsp:cNvPr id="0" name=""/>
        <dsp:cNvSpPr/>
      </dsp:nvSpPr>
      <dsp:spPr>
        <a:xfrm>
          <a:off x="4623499" y="1612186"/>
          <a:ext cx="898707" cy="89870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9B65C-9D4C-463D-AF9F-AAEAE8212BF1}">
      <dsp:nvSpPr>
        <dsp:cNvPr id="0" name=""/>
        <dsp:cNvSpPr/>
      </dsp:nvSpPr>
      <dsp:spPr>
        <a:xfrm>
          <a:off x="4812227" y="1800914"/>
          <a:ext cx="521250" cy="5212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C9CBC-D3E8-4CEF-97D9-CD945494ACD1}">
      <dsp:nvSpPr>
        <dsp:cNvPr id="0" name=""/>
        <dsp:cNvSpPr/>
      </dsp:nvSpPr>
      <dsp:spPr>
        <a:xfrm>
          <a:off x="5714786" y="1612186"/>
          <a:ext cx="2118381" cy="898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Paginated Reports</a:t>
          </a:r>
          <a:endParaRPr lang="en-US" sz="2400" kern="1200" dirty="0"/>
        </a:p>
      </dsp:txBody>
      <dsp:txXfrm>
        <a:off x="5714786" y="1612186"/>
        <a:ext cx="2118381" cy="898707"/>
      </dsp:txXfrm>
    </dsp:sp>
    <dsp:sp modelId="{A5A6F66C-BCDC-446E-9C5F-FE1052E824DE}">
      <dsp:nvSpPr>
        <dsp:cNvPr id="0" name=""/>
        <dsp:cNvSpPr/>
      </dsp:nvSpPr>
      <dsp:spPr>
        <a:xfrm>
          <a:off x="1044717" y="3211817"/>
          <a:ext cx="898707" cy="89870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7FEDE7-9899-4C69-9664-9506ADC20C26}">
      <dsp:nvSpPr>
        <dsp:cNvPr id="0" name=""/>
        <dsp:cNvSpPr/>
      </dsp:nvSpPr>
      <dsp:spPr>
        <a:xfrm>
          <a:off x="1233445" y="3400545"/>
          <a:ext cx="521250" cy="521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4EE1F6-2025-485F-869C-22D953848F06}">
      <dsp:nvSpPr>
        <dsp:cNvPr id="0" name=""/>
        <dsp:cNvSpPr/>
      </dsp:nvSpPr>
      <dsp:spPr>
        <a:xfrm>
          <a:off x="2136004" y="3211817"/>
          <a:ext cx="2118381" cy="898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Power Automate</a:t>
          </a:r>
        </a:p>
      </dsp:txBody>
      <dsp:txXfrm>
        <a:off x="2136004" y="3211817"/>
        <a:ext cx="2118381" cy="898707"/>
      </dsp:txXfrm>
    </dsp:sp>
    <dsp:sp modelId="{D17E6374-9078-4681-9A06-D44F1E517040}">
      <dsp:nvSpPr>
        <dsp:cNvPr id="0" name=""/>
        <dsp:cNvSpPr/>
      </dsp:nvSpPr>
      <dsp:spPr>
        <a:xfrm>
          <a:off x="4623499" y="3211817"/>
          <a:ext cx="898707" cy="89870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5DE8B9-DA86-43CB-9A7C-34B9CF38C45A}">
      <dsp:nvSpPr>
        <dsp:cNvPr id="0" name=""/>
        <dsp:cNvSpPr/>
      </dsp:nvSpPr>
      <dsp:spPr>
        <a:xfrm>
          <a:off x="4812227" y="3400545"/>
          <a:ext cx="521250" cy="521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348B76-7A6A-4B87-B27D-E354862429D1}">
      <dsp:nvSpPr>
        <dsp:cNvPr id="0" name=""/>
        <dsp:cNvSpPr/>
      </dsp:nvSpPr>
      <dsp:spPr>
        <a:xfrm>
          <a:off x="5714786" y="3211817"/>
          <a:ext cx="2118381" cy="898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Python</a:t>
          </a:r>
        </a:p>
      </dsp:txBody>
      <dsp:txXfrm>
        <a:off x="5714786" y="3211817"/>
        <a:ext cx="2118381" cy="8987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D4CBD5-AB29-4B28-98F7-9373635600EE}">
      <dsp:nvSpPr>
        <dsp:cNvPr id="0" name=""/>
        <dsp:cNvSpPr/>
      </dsp:nvSpPr>
      <dsp:spPr>
        <a:xfrm>
          <a:off x="934353" y="319028"/>
          <a:ext cx="633603" cy="6336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359467-FD60-4449-AA3B-4CA27D78364F}">
      <dsp:nvSpPr>
        <dsp:cNvPr id="0" name=""/>
        <dsp:cNvSpPr/>
      </dsp:nvSpPr>
      <dsp:spPr>
        <a:xfrm>
          <a:off x="547150" y="1201211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Question</a:t>
          </a:r>
          <a:endParaRPr lang="en-US" sz="1200" kern="1200"/>
        </a:p>
      </dsp:txBody>
      <dsp:txXfrm>
        <a:off x="547150" y="1201211"/>
        <a:ext cx="1408007" cy="563203"/>
      </dsp:txXfrm>
    </dsp:sp>
    <dsp:sp modelId="{179F56CA-18E6-43E1-8BA4-14E560910E79}">
      <dsp:nvSpPr>
        <dsp:cNvPr id="0" name=""/>
        <dsp:cNvSpPr/>
      </dsp:nvSpPr>
      <dsp:spPr>
        <a:xfrm>
          <a:off x="2588762" y="319028"/>
          <a:ext cx="633603" cy="6336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F6837D-C559-4F4E-B149-71D3C12213BE}">
      <dsp:nvSpPr>
        <dsp:cNvPr id="0" name=""/>
        <dsp:cNvSpPr/>
      </dsp:nvSpPr>
      <dsp:spPr>
        <a:xfrm>
          <a:off x="2201560" y="1201211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Stakeholders</a:t>
          </a:r>
          <a:endParaRPr lang="en-US" sz="1200" kern="1200"/>
        </a:p>
      </dsp:txBody>
      <dsp:txXfrm>
        <a:off x="2201560" y="1201211"/>
        <a:ext cx="1408007" cy="563203"/>
      </dsp:txXfrm>
    </dsp:sp>
    <dsp:sp modelId="{3C059BCF-0522-4169-8367-D0362D7EF9C1}">
      <dsp:nvSpPr>
        <dsp:cNvPr id="0" name=""/>
        <dsp:cNvSpPr/>
      </dsp:nvSpPr>
      <dsp:spPr>
        <a:xfrm>
          <a:off x="4243171" y="319028"/>
          <a:ext cx="633603" cy="6336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17629D-CE11-4524-9647-9C183358838D}">
      <dsp:nvSpPr>
        <dsp:cNvPr id="0" name=""/>
        <dsp:cNvSpPr/>
      </dsp:nvSpPr>
      <dsp:spPr>
        <a:xfrm>
          <a:off x="3855969" y="1201211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Stakeholder Requirements</a:t>
          </a:r>
          <a:endParaRPr lang="en-US" sz="1200" kern="1200"/>
        </a:p>
      </dsp:txBody>
      <dsp:txXfrm>
        <a:off x="3855969" y="1201211"/>
        <a:ext cx="1408007" cy="563203"/>
      </dsp:txXfrm>
    </dsp:sp>
    <dsp:sp modelId="{6EB343CB-3CC2-4B3F-BE08-A590F2C3027A}">
      <dsp:nvSpPr>
        <dsp:cNvPr id="0" name=""/>
        <dsp:cNvSpPr/>
      </dsp:nvSpPr>
      <dsp:spPr>
        <a:xfrm>
          <a:off x="934353" y="2116416"/>
          <a:ext cx="633603" cy="6336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C281C-D8D8-456E-A9DB-D51A20838C3E}">
      <dsp:nvSpPr>
        <dsp:cNvPr id="0" name=""/>
        <dsp:cNvSpPr/>
      </dsp:nvSpPr>
      <dsp:spPr>
        <a:xfrm>
          <a:off x="547150" y="2998599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Stakeholder Skill and IT access</a:t>
          </a:r>
          <a:endParaRPr lang="en-US" sz="1200" kern="1200"/>
        </a:p>
      </dsp:txBody>
      <dsp:txXfrm>
        <a:off x="547150" y="2998599"/>
        <a:ext cx="1408007" cy="563203"/>
      </dsp:txXfrm>
    </dsp:sp>
    <dsp:sp modelId="{DE422CE5-D29B-45AF-A9F3-0AB049463FBE}">
      <dsp:nvSpPr>
        <dsp:cNvPr id="0" name=""/>
        <dsp:cNvSpPr/>
      </dsp:nvSpPr>
      <dsp:spPr>
        <a:xfrm>
          <a:off x="2588762" y="2116416"/>
          <a:ext cx="633603" cy="6336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52AD29-57A1-4B6C-A06F-8EF23F998356}">
      <dsp:nvSpPr>
        <dsp:cNvPr id="0" name=""/>
        <dsp:cNvSpPr/>
      </dsp:nvSpPr>
      <dsp:spPr>
        <a:xfrm>
          <a:off x="2201560" y="2998599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Power BI – create model &amp; report</a:t>
          </a:r>
          <a:endParaRPr lang="en-US" sz="1200" kern="1200"/>
        </a:p>
      </dsp:txBody>
      <dsp:txXfrm>
        <a:off x="2201560" y="2998599"/>
        <a:ext cx="1408007" cy="563203"/>
      </dsp:txXfrm>
    </dsp:sp>
    <dsp:sp modelId="{7F27DD65-A062-48FF-8F56-CE85F890057D}">
      <dsp:nvSpPr>
        <dsp:cNvPr id="0" name=""/>
        <dsp:cNvSpPr/>
      </dsp:nvSpPr>
      <dsp:spPr>
        <a:xfrm>
          <a:off x="4243171" y="2116416"/>
          <a:ext cx="633603" cy="63360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3DAC41-1CA3-4AD7-9FF8-94DE9C3A7CA2}">
      <dsp:nvSpPr>
        <dsp:cNvPr id="0" name=""/>
        <dsp:cNvSpPr/>
      </dsp:nvSpPr>
      <dsp:spPr>
        <a:xfrm>
          <a:off x="3855969" y="2998599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Excel – Analyse in Excel and Connected Table</a:t>
          </a:r>
          <a:endParaRPr lang="en-US" sz="1200" kern="1200"/>
        </a:p>
      </dsp:txBody>
      <dsp:txXfrm>
        <a:off x="3855969" y="2998599"/>
        <a:ext cx="1408007" cy="563203"/>
      </dsp:txXfrm>
    </dsp:sp>
    <dsp:sp modelId="{A3F7E51F-22D5-4BC0-BB67-321CED9FCC78}">
      <dsp:nvSpPr>
        <dsp:cNvPr id="0" name=""/>
        <dsp:cNvSpPr/>
      </dsp:nvSpPr>
      <dsp:spPr>
        <a:xfrm>
          <a:off x="1761557" y="3913804"/>
          <a:ext cx="633603" cy="63360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5456F-7D02-45E1-B3AA-66FD8123DEE1}">
      <dsp:nvSpPr>
        <dsp:cNvPr id="0" name=""/>
        <dsp:cNvSpPr/>
      </dsp:nvSpPr>
      <dsp:spPr>
        <a:xfrm>
          <a:off x="1374355" y="4795987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Paginated Reports – in Service</a:t>
          </a:r>
          <a:endParaRPr lang="en-US" sz="1200" kern="1200"/>
        </a:p>
      </dsp:txBody>
      <dsp:txXfrm>
        <a:off x="1374355" y="4795987"/>
        <a:ext cx="1408007" cy="563203"/>
      </dsp:txXfrm>
    </dsp:sp>
    <dsp:sp modelId="{9DBCFEB9-B3D1-443A-80E2-0CF5CCF9B5EC}">
      <dsp:nvSpPr>
        <dsp:cNvPr id="0" name=""/>
        <dsp:cNvSpPr/>
      </dsp:nvSpPr>
      <dsp:spPr>
        <a:xfrm>
          <a:off x="3415966" y="3938971"/>
          <a:ext cx="633603" cy="633603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A10C3F-4625-408C-82D8-45F7A5655787}">
      <dsp:nvSpPr>
        <dsp:cNvPr id="0" name=""/>
        <dsp:cNvSpPr/>
      </dsp:nvSpPr>
      <dsp:spPr>
        <a:xfrm>
          <a:off x="3028764" y="4871487"/>
          <a:ext cx="1408007" cy="462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PowerPoint</a:t>
          </a:r>
          <a:endParaRPr lang="en-US" sz="1200" kern="1200" dirty="0"/>
        </a:p>
      </dsp:txBody>
      <dsp:txXfrm>
        <a:off x="3028764" y="4871487"/>
        <a:ext cx="1408007" cy="462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11253-567F-456A-A18A-D2BBE50FAC22}" type="datetimeFigureOut">
              <a:rPr lang="en-GB" smtClean="0"/>
              <a:t>22/05/2024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36D73-F895-47D7-B622-C6E63013E0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478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4.10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6D73-F895-47D7-B622-C6E63013E00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629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https://learn.microsoft.com/en-gb/power-bi/collaborate-share/service-power-bi-powerpoint-add-in-install?tabs=share#get-the-url-of-a-visual</a:t>
            </a:r>
          </a:p>
          <a:p>
            <a:endParaRPr lang="en-GB" dirty="0"/>
          </a:p>
          <a:p>
            <a:r>
              <a:rPr lang="en-GB" dirty="0"/>
              <a:t>https://susan-bayes2.imgbb.com/?page=2&amp;seek=qn6Gqg3</a:t>
            </a:r>
          </a:p>
          <a:p>
            <a:endParaRPr lang="en-GB" dirty="0"/>
          </a:p>
          <a:p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Standard Power BI report visuals impose a 150,000 row limitation when using the Export data option. In contrast, with the paginated report visual, you can export </a:t>
            </a:r>
            <a:r>
              <a:rPr lang="en-GB" b="0" i="0" dirty="0">
                <a:solidFill>
                  <a:srgbClr val="E2EEFF"/>
                </a:solidFill>
                <a:effectLst/>
                <a:latin typeface="Google Sans"/>
              </a:rPr>
              <a:t>up to 1,000,000 rows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 to Excel using the Export button in the toolbar, and retain all the formatting in the paginated report</a:t>
            </a:r>
          </a:p>
          <a:p>
            <a:endParaRPr lang="en-GB" b="0" i="0" dirty="0">
              <a:solidFill>
                <a:srgbClr val="E8EAED"/>
              </a:solidFill>
              <a:effectLst/>
              <a:latin typeface="Google Sans"/>
            </a:endParaRPr>
          </a:p>
          <a:p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Show options – format, build, print, export, save, filter – 10 mins</a:t>
            </a:r>
          </a:p>
          <a:p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Limitations</a:t>
            </a:r>
            <a:endParaRPr lang="en-GB" dirty="0"/>
          </a:p>
          <a:p>
            <a:endParaRPr lang="en-GB" dirty="0"/>
          </a:p>
          <a:p>
            <a:r>
              <a:rPr lang="en-GB" dirty="0"/>
              <a:t>https://ibb.co/vPL967y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6D73-F895-47D7-B622-C6E63013E00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744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Standard Power BI report visuals impose a 150,000 row limitation when using the Export data option. In contrast, with the paginated report visual, you can export </a:t>
            </a:r>
            <a:r>
              <a:rPr lang="en-GB" b="0" i="0" dirty="0">
                <a:solidFill>
                  <a:srgbClr val="E2EEFF"/>
                </a:solidFill>
                <a:effectLst/>
                <a:latin typeface="Google Sans"/>
              </a:rPr>
              <a:t>up to 1,000,000 rows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 to Excel using the Export button in the toolbar, and retain all the formatting in the paginated report</a:t>
            </a:r>
          </a:p>
          <a:p>
            <a:endParaRPr lang="en-GB" b="0" i="0" dirty="0">
              <a:solidFill>
                <a:srgbClr val="E8EAED"/>
              </a:solidFill>
              <a:effectLst/>
              <a:latin typeface="Google Sans"/>
            </a:endParaRPr>
          </a:p>
          <a:p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Show options – format, build, print, export, save, filter – 10 mins</a:t>
            </a:r>
          </a:p>
          <a:p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Limitations</a:t>
            </a:r>
          </a:p>
          <a:p>
            <a:endParaRPr lang="en-GB" b="0" i="0" dirty="0">
              <a:solidFill>
                <a:srgbClr val="E8EAED"/>
              </a:solidFill>
              <a:effectLst/>
              <a:latin typeface="Google Sans"/>
            </a:endParaRPr>
          </a:p>
          <a:p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https://ibb.co/vPL967y</a:t>
            </a:r>
          </a:p>
          <a:p>
            <a:endParaRPr lang="en-GB" b="0" i="0" dirty="0">
              <a:solidFill>
                <a:srgbClr val="E8EAED"/>
              </a:solidFill>
              <a:effectLst/>
              <a:latin typeface="Google Sans"/>
            </a:endParaRPr>
          </a:p>
          <a:p>
            <a:r>
              <a:rPr lang="en-GB" dirty="0"/>
              <a:t>= IIF(</a:t>
            </a:r>
            <a:r>
              <a:rPr lang="en-GB" dirty="0" err="1"/>
              <a:t>Me.Value</a:t>
            </a:r>
            <a:r>
              <a:rPr lang="en-GB" dirty="0"/>
              <a:t>&gt;=12, “Red", “Black")</a:t>
            </a:r>
          </a:p>
          <a:p>
            <a:endParaRPr lang="en-GB" dirty="0"/>
          </a:p>
          <a:p>
            <a:r>
              <a:rPr lang="en-GB" dirty="0"/>
              <a:t>= </a:t>
            </a:r>
            <a:r>
              <a:rPr lang="en-GB" dirty="0" err="1"/>
              <a:t>IsNothing</a:t>
            </a:r>
            <a:r>
              <a:rPr lang="en-GB" dirty="0"/>
              <a:t>(Fields!Key_20_Measures_Total_20_Distance_20__28_Miles_29_.Value)</a:t>
            </a:r>
            <a:br>
              <a:rPr lang="en-GB" dirty="0"/>
            </a:br>
            <a:br>
              <a:rPr lang="en-GB" dirty="0"/>
            </a:br>
            <a:r>
              <a:rPr lang="en-GB" dirty="0"/>
              <a:t>= IIF(</a:t>
            </a:r>
            <a:r>
              <a:rPr lang="en-GB" dirty="0" err="1"/>
              <a:t>Me.Value</a:t>
            </a:r>
            <a:r>
              <a:rPr lang="en-GB" dirty="0"/>
              <a:t>&gt;=20, "16pt", "10pt")</a:t>
            </a:r>
            <a:br>
              <a:rPr lang="en-GB" dirty="0"/>
            </a:br>
            <a:br>
              <a:rPr lang="en-GB" dirty="0"/>
            </a:br>
            <a:r>
              <a:rPr lang="en-GB" dirty="0"/>
              <a:t>= IIF(</a:t>
            </a:r>
            <a:r>
              <a:rPr lang="en-GB" dirty="0" err="1"/>
              <a:t>Me.Value</a:t>
            </a:r>
            <a:r>
              <a:rPr lang="en-GB" dirty="0"/>
              <a:t>&gt;=20, "Bold", "Default")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6D73-F895-47D7-B622-C6E63013E00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306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6D73-F895-47D7-B622-C6E63013E00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32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6D73-F895-47D7-B622-C6E63013E00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274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Show file management system – </a:t>
            </a:r>
          </a:p>
          <a:p>
            <a:endParaRPr lang="en-GB" dirty="0"/>
          </a:p>
          <a:p>
            <a:r>
              <a:rPr lang="en-GB" dirty="0"/>
              <a:t>https://powerbi.microsoft.com/en-us/blog/enabling-granular-access-control-for-all-data-connection-types/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6D73-F895-47D7-B622-C6E63013E00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888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Transformations – refresh capability</a:t>
            </a:r>
          </a:p>
          <a:p>
            <a:r>
              <a:rPr lang="en-GB" dirty="0"/>
              <a:t> - Date table</a:t>
            </a:r>
          </a:p>
          <a:p>
            <a:pPr marL="171450" indent="-171450">
              <a:buFontTx/>
              <a:buChar char="-"/>
            </a:pPr>
            <a:r>
              <a:rPr lang="en-GB" dirty="0"/>
              <a:t>Sleep table example</a:t>
            </a:r>
          </a:p>
          <a:p>
            <a:pPr marL="171450" indent="-171450">
              <a:buFontTx/>
              <a:buChar char="-"/>
            </a:pPr>
            <a:r>
              <a:rPr lang="en-GB" dirty="0"/>
              <a:t>Unix change</a:t>
            </a:r>
          </a:p>
          <a:p>
            <a:pPr marL="171450" indent="-171450">
              <a:buFontTx/>
              <a:buChar char="-"/>
            </a:pPr>
            <a:r>
              <a:rPr lang="en-GB" dirty="0"/>
              <a:t>Name change</a:t>
            </a:r>
          </a:p>
          <a:p>
            <a:pPr marL="171450" indent="-171450">
              <a:buFontTx/>
              <a:buChar char="-"/>
            </a:pPr>
            <a:r>
              <a:rPr lang="en-GB" dirty="0"/>
              <a:t>Text alterations</a:t>
            </a:r>
          </a:p>
          <a:p>
            <a:pPr marL="171450" indent="-171450">
              <a:buFontTx/>
              <a:buChar char="-"/>
            </a:pPr>
            <a:r>
              <a:rPr lang="en-GB" dirty="0"/>
              <a:t>Change from seconds to minutes or work out mileage and change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Do once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6D73-F895-47D7-B622-C6E63013E00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439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4.25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6D73-F895-47D7-B622-C6E63013E00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110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Tabular Editor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6D73-F895-47D7-B622-C6E63013E00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914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4.35</a:t>
            </a:r>
          </a:p>
          <a:p>
            <a:endParaRPr lang="en-GB" dirty="0"/>
          </a:p>
          <a:p>
            <a:r>
              <a:rPr lang="en-GB" dirty="0"/>
              <a:t>Power BI to Excel – note web and desktop excel</a:t>
            </a:r>
          </a:p>
          <a:p>
            <a:r>
              <a:rPr lang="en-GB" dirty="0"/>
              <a:t>Build table </a:t>
            </a:r>
          </a:p>
          <a:p>
            <a:r>
              <a:rPr lang="en-GB" dirty="0"/>
              <a:t>Go to desktop and show </a:t>
            </a:r>
            <a:r>
              <a:rPr lang="en-GB" dirty="0" err="1"/>
              <a:t>dax</a:t>
            </a:r>
            <a:r>
              <a:rPr lang="en-GB" dirty="0"/>
              <a:t> queries</a:t>
            </a:r>
          </a:p>
          <a:p>
            <a:r>
              <a:rPr lang="en-GB" dirty="0"/>
              <a:t>Show amend for changes to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6D73-F895-47D7-B622-C6E63013E00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450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4.40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6D73-F895-47D7-B622-C6E63013E00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530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https://susan-bayes2.imgbb.com/?page=2&amp;seek=qn6Gqg3</a:t>
            </a:r>
          </a:p>
          <a:p>
            <a:endParaRPr lang="en-GB" dirty="0"/>
          </a:p>
          <a:p>
            <a:r>
              <a:rPr lang="en-GB" dirty="0"/>
              <a:t>https://imgbb.com/</a:t>
            </a:r>
          </a:p>
          <a:p>
            <a:endParaRPr lang="en-GB" dirty="0"/>
          </a:p>
          <a:p>
            <a:r>
              <a:rPr lang="en-GB" dirty="0"/>
              <a:t>https://i.ibb.co/FzLfXpL/superior.jpg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6D73-F895-47D7-B622-C6E63013E00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014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4.45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6D73-F895-47D7-B622-C6E63013E00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01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71B9-B243-0940-54F3-91D0B6549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11550-39D5-6FE6-B7B2-2D2DEBE1F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12131-95FF-6CA2-4596-C78F69810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D5550-938A-41D4-BDFA-6C53FE624C70}" type="datetimeFigureOut">
              <a:rPr lang="en-GB" smtClean="0"/>
              <a:t>22/05/2024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8C73C-A38D-AC0E-F867-5140D9701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22859-F421-04FE-302E-5CEBAAC9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83DA-B794-41A4-BC76-B9461604DB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111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E8A5-67B0-DAD0-9BDA-201181FA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D5B6F0-53BE-59D9-F88E-8027E98CE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D64D9-F38A-4B01-1691-ABF62112A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D5550-938A-41D4-BDFA-6C53FE624C70}" type="datetimeFigureOut">
              <a:rPr lang="en-GB" smtClean="0"/>
              <a:t>22/05/2024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770E7-7774-A164-3810-E1869DD9D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07DBC-9DFA-17D1-4D79-FDD465BC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83DA-B794-41A4-BC76-B9461604DB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547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DA3227-A49D-D729-95F3-8E37182CFC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1174E5-CC81-4F9D-4E89-2144A3425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12675-C702-C20D-14B8-7F1C4209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D5550-938A-41D4-BDFA-6C53FE624C70}" type="datetimeFigureOut">
              <a:rPr lang="en-GB" smtClean="0"/>
              <a:t>22/05/2024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11A16-6A3F-CF3C-98D9-2E56DB66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B16FC-81E2-13EB-45E1-349915775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83DA-B794-41A4-BC76-B9461604DB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53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F8996-2D2A-6491-193F-C63981099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36B10-C00B-A09D-DE65-C224C6B96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7B538-DFAF-1D6F-FC16-0D14406F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D5550-938A-41D4-BDFA-6C53FE624C70}" type="datetimeFigureOut">
              <a:rPr lang="en-GB" smtClean="0"/>
              <a:t>22/05/2024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42632-E68C-2AFE-9C34-90F890DE1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F6802-790F-555D-378B-8F4EF275B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83DA-B794-41A4-BC76-B9461604DB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882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04714-9796-7A20-5EAB-FA282E28A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BD086-7C24-2473-BEA4-16CA2D42C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0BD8D-5D7C-29E7-83B1-C6D666ED5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D5550-938A-41D4-BDFA-6C53FE624C70}" type="datetimeFigureOut">
              <a:rPr lang="en-GB" smtClean="0"/>
              <a:t>22/05/2024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1612A-9A30-9851-1962-6450DAFCD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98B53-5B70-7B69-08E3-5DE343B9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83DA-B794-41A4-BC76-B9461604DB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398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58C0-F83F-93A4-CFFC-8D536706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E6469-DB98-6308-BE05-657285907F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3F6A4-3976-675C-3D33-379C22C84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1962B-10F1-29A8-8D96-ECFA5EB68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D5550-938A-41D4-BDFA-6C53FE624C70}" type="datetimeFigureOut">
              <a:rPr lang="en-GB" smtClean="0"/>
              <a:t>22/05/2024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94061-C67C-001C-2AFE-565776965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92CD9-F08F-2A7E-6264-D0B01448E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83DA-B794-41A4-BC76-B9461604DB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99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B6330-515E-FE52-6973-1E44A3102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D9BE2-CD1A-C33A-3C2D-E10B48AF6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900C0F-3C95-2D44-EBEF-2899DE13B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BDB599-9993-FD2F-21D8-E5A0E9DFCE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EBCD72-8220-4948-F593-5E8005B9A9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360995-A8C8-E332-A070-4CE64A6C0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D5550-938A-41D4-BDFA-6C53FE624C70}" type="datetimeFigureOut">
              <a:rPr lang="en-GB" smtClean="0"/>
              <a:t>22/05/2024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D691EA-8737-9890-A1E4-325C2E6D0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C2000C-851F-FAB9-33E5-1B6091E7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83DA-B794-41A4-BC76-B9461604DB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13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CCD2-0AA3-72DA-E855-A55066E3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4341F0-E3C7-9784-15DF-7DC8E5AB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D5550-938A-41D4-BDFA-6C53FE624C70}" type="datetimeFigureOut">
              <a:rPr lang="en-GB" smtClean="0"/>
              <a:t>22/05/2024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87947-7D96-CE3E-90E4-D439406C6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C8F079-598E-8812-606F-E86D224D3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83DA-B794-41A4-BC76-B9461604DB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674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BC70C-C7FD-23BD-B060-B641BF6F8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D5550-938A-41D4-BDFA-6C53FE624C70}" type="datetimeFigureOut">
              <a:rPr lang="en-GB" smtClean="0"/>
              <a:t>22/05/2024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D92022-440F-C268-888B-A065EF07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3DB57-0789-34DB-EE2E-CD7FC31A6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83DA-B794-41A4-BC76-B9461604DB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10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0324B-E9A0-044A-CD5A-8D0DD6F37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E1361-BB5D-7AE0-A106-9182DBDCF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319AF-23D9-545A-3C91-78BD1C6C4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2BF08-0C65-81FB-6812-6A09B3C95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D5550-938A-41D4-BDFA-6C53FE624C70}" type="datetimeFigureOut">
              <a:rPr lang="en-GB" smtClean="0"/>
              <a:t>22/05/2024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45B42-F32F-BA4E-8037-B648546B0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03199-831E-461F-5446-0B29C2AA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83DA-B794-41A4-BC76-B9461604DB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859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4B5D-5A21-D22D-C9C9-523B0819A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B4139D-972F-2FAD-9F1B-204E635E5E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E170A6-D19C-726A-D543-7E161312D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ED015-620E-2CAA-69A0-6234F79CC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D5550-938A-41D4-BDFA-6C53FE624C70}" type="datetimeFigureOut">
              <a:rPr lang="en-GB" smtClean="0"/>
              <a:t>22/05/2024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1979C-DF30-136F-8936-6DF3233F7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917F2-628C-A3A7-D423-1B35F571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83DA-B794-41A4-BC76-B9461604DB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095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6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DF5F0F-F4DE-07A7-8D2F-937FF83EE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03BB2-A574-6B26-7682-B82FA3CA5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EB928-4096-08FE-20C1-2776BBB1B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29D5550-938A-41D4-BDFA-6C53FE624C70}" type="datetimeFigureOut">
              <a:rPr lang="en-GB" smtClean="0"/>
              <a:pPr/>
              <a:t>22/05/2024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B486D-73AE-4140-3CE6-F441C7787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2EDDE-870B-CFE8-36DE-56EC4E917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85483DA-B794-41A4-BC76-B9461604DB1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924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bayes.co.uk/" TargetMode="External"/><Relationship Id="rId2" Type="http://schemas.openxmlformats.org/officeDocument/2006/relationships/hyperlink" Target="https://www.linkedin.com/in/suebayes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6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A2875D7-3769-4291-959E-9FAD764A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3385" y="13128"/>
            <a:ext cx="3620802" cy="6844872"/>
          </a:xfrm>
          <a:prstGeom prst="rect">
            <a:avLst/>
          </a:prstGeom>
          <a:gradFill>
            <a:gsLst>
              <a:gs pos="0">
                <a:srgbClr val="000000">
                  <a:alpha val="72000"/>
                </a:srgbClr>
              </a:gs>
              <a:gs pos="98000">
                <a:schemeClr val="accent1"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F055B3-1F95-4ABA-BFE4-A58320A8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7414" y="0"/>
            <a:ext cx="8584585" cy="640079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65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835682F0-7BC6-4526-8BFA-58EA002C8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1348001" y="892771"/>
            <a:ext cx="4675167" cy="5009112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43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2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DA407-C415-D08D-D996-CF1BFFEE95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1803" y="1173479"/>
            <a:ext cx="6598597" cy="2336483"/>
          </a:xfrm>
        </p:spPr>
        <p:txBody>
          <a:bodyPr>
            <a:normAutofit fontScale="90000"/>
          </a:bodyPr>
          <a:lstStyle/>
          <a:p>
            <a:r>
              <a:rPr lang="en-GB" b="1"/>
              <a:t>Power BI, Excel and Paginated Reports – better together!</a:t>
            </a:r>
            <a:endParaRPr lang="en-GB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BCC09D-47ED-C8E2-0E9E-AD7C1F2A0B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1803" y="3758499"/>
            <a:ext cx="6598597" cy="1741549"/>
          </a:xfrm>
        </p:spPr>
        <p:txBody>
          <a:bodyPr>
            <a:normAutofit/>
          </a:bodyPr>
          <a:lstStyle/>
          <a:p>
            <a:pPr algn="l"/>
            <a:r>
              <a:rPr lang="en-GB">
                <a:solidFill>
                  <a:srgbClr val="FFFFFF"/>
                </a:solidFill>
              </a:rPr>
              <a:t>Using a published Power BI Dataset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0DF0F3-0179-4A8A-92E0-932C473DA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89" y="13127"/>
            <a:ext cx="3620804" cy="6387672"/>
          </a:xfrm>
          <a:prstGeom prst="rect">
            <a:avLst/>
          </a:prstGeom>
          <a:gradFill>
            <a:gsLst>
              <a:gs pos="25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50000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erson smiling at camera&#10;&#10;Description automatically generated with low confidence">
            <a:extLst>
              <a:ext uri="{FF2B5EF4-FFF2-40B4-BE49-F238E27FC236}">
                <a16:creationId xmlns:a16="http://schemas.microsoft.com/office/drawing/2014/main" id="{BC88ED20-7DA2-9975-8935-10A1DEAADB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70" b="1"/>
          <a:stretch/>
        </p:blipFill>
        <p:spPr>
          <a:xfrm>
            <a:off x="1037820" y="896184"/>
            <a:ext cx="2569597" cy="5051526"/>
          </a:xfrm>
          <a:custGeom>
            <a:avLst/>
            <a:gdLst/>
            <a:ahLst/>
            <a:cxnLst/>
            <a:rect l="l" t="t" r="r" b="b"/>
            <a:pathLst>
              <a:path w="2569597" h="5051526">
                <a:moveTo>
                  <a:pt x="2525763" y="0"/>
                </a:moveTo>
                <a:lnTo>
                  <a:pt x="2569597" y="2214"/>
                </a:lnTo>
                <a:lnTo>
                  <a:pt x="2569597" y="5049313"/>
                </a:lnTo>
                <a:lnTo>
                  <a:pt x="2525763" y="5051526"/>
                </a:lnTo>
                <a:cubicBezTo>
                  <a:pt x="1130823" y="5051526"/>
                  <a:pt x="0" y="3920703"/>
                  <a:pt x="0" y="2525763"/>
                </a:cubicBezTo>
                <a:cubicBezTo>
                  <a:pt x="0" y="1130823"/>
                  <a:pt x="1130823" y="0"/>
                  <a:pt x="252576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5548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1A0A9671-5B92-26A2-799A-51ADF0E3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202174" cy="1519356"/>
            <a:chOff x="0" y="-29768"/>
            <a:chExt cx="12202174" cy="151935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1CC6B4C-401C-575A-AE8E-2739C2374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DEFFA9F-9B89-18D4-F35B-F234DBA67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7AAAC44-71DE-C03C-8778-4B46866A1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214314-E04B-0E01-F65F-2F0B1143E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5614"/>
            <a:ext cx="686990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Power BI datamodel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79A3499-4088-B562-13EC-B6A2C7BD13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03"/>
          <a:stretch/>
        </p:blipFill>
        <p:spPr>
          <a:xfrm>
            <a:off x="876299" y="721521"/>
            <a:ext cx="10439401" cy="382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92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3C68A-563D-A9E3-E1F7-B021389D7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DAX expressions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3470CE-4655-915F-25AC-6F6A4D04B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908" y="715002"/>
            <a:ext cx="6439588" cy="2495340"/>
          </a:xfrm>
          <a:prstGeom prst="rect">
            <a:avLst/>
          </a:prstGeom>
        </p:spPr>
      </p:pic>
      <p:sp>
        <p:nvSpPr>
          <p:cNvPr id="54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8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6F2DB-FD71-8B9C-0B15-83ADD47F5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94982" cy="633681"/>
          </a:xfrm>
        </p:spPr>
        <p:txBody>
          <a:bodyPr>
            <a:normAutofit fontScale="90000"/>
          </a:bodyPr>
          <a:lstStyle/>
          <a:p>
            <a:r>
              <a:rPr lang="en-GB" dirty="0"/>
              <a:t>Live Power BI Report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" name="Content Placeholder 5" title="Microsoft Power BI">
                <a:extLst>
                  <a:ext uri="{FF2B5EF4-FFF2-40B4-BE49-F238E27FC236}">
                    <a16:creationId xmlns:a16="http://schemas.microsoft.com/office/drawing/2014/main" id="{28F16DDD-D2EF-B6D1-522F-D2250E79062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26116011"/>
                  </p:ext>
                </p:extLst>
              </p:nvPr>
            </p:nvGraphicFramePr>
            <p:xfrm>
              <a:off x="838200" y="1111348"/>
              <a:ext cx="10852052" cy="557080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6" name="Content Placeholder 5" title="Microsoft Power BI">
                <a:extLst>
                  <a:ext uri="{FF2B5EF4-FFF2-40B4-BE49-F238E27FC236}">
                    <a16:creationId xmlns:a16="http://schemas.microsoft.com/office/drawing/2014/main" id="{28F16DDD-D2EF-B6D1-522F-D2250E7906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0" y="1111348"/>
                <a:ext cx="10852052" cy="557080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0892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E6366-621E-E9A7-EEE0-44C69C8BC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GB" sz="5400" dirty="0">
                <a:solidFill>
                  <a:srgbClr val="FFFFFF"/>
                </a:solidFill>
              </a:rPr>
              <a:t>Power BI Dataset</a:t>
            </a:r>
          </a:p>
        </p:txBody>
      </p:sp>
      <p:graphicFrame>
        <p:nvGraphicFramePr>
          <p:cNvPr id="25" name="Content Placeholder 3">
            <a:extLst>
              <a:ext uri="{FF2B5EF4-FFF2-40B4-BE49-F238E27FC236}">
                <a16:creationId xmlns:a16="http://schemas.microsoft.com/office/drawing/2014/main" id="{1688ADFE-CC3E-6CEF-B334-9CA234DEA3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596027"/>
              </p:ext>
            </p:extLst>
          </p:nvPr>
        </p:nvGraphicFramePr>
        <p:xfrm>
          <a:off x="2475914" y="2053883"/>
          <a:ext cx="8877886" cy="4123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9397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39D9BF-8A23-73AA-12BE-2E06AC69D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Analyse in Excel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F46B7-052B-9072-293E-96BE8AAB0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27" y="1966293"/>
            <a:ext cx="10925544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59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D21E0E-8535-CB3C-206C-EF07B6EBF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59000"/>
          </a:blip>
          <a:srcRect b="35439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89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6A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337969-BD3D-12F3-4390-F9790D944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770891"/>
            <a:ext cx="10905066" cy="53162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F9B897-7478-A645-1BCE-7658EDE8B1E4}"/>
              </a:ext>
            </a:extLst>
          </p:cNvPr>
          <p:cNvSpPr txBox="1"/>
          <p:nvPr/>
        </p:nvSpPr>
        <p:spPr>
          <a:xfrm>
            <a:off x="4839286" y="5738526"/>
            <a:ext cx="3643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Linked Table</a:t>
            </a:r>
          </a:p>
        </p:txBody>
      </p:sp>
    </p:spTree>
    <p:extLst>
      <p:ext uri="{BB962C8B-B14F-4D97-AF65-F5344CB8AC3E}">
        <p14:creationId xmlns:p14="http://schemas.microsoft.com/office/powerpoint/2010/main" val="4166422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18584B-A0E8-FE5C-C44F-8D35DE55F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090" b="24261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32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8CC7BB-E4C3-3661-D468-4AE3C525A7E8}"/>
              </a:ext>
            </a:extLst>
          </p:cNvPr>
          <p:cNvSpPr txBox="1"/>
          <p:nvPr/>
        </p:nvSpPr>
        <p:spPr>
          <a:xfrm>
            <a:off x="4654294" y="4777739"/>
            <a:ext cx="6897626" cy="1399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Linked Table</a:t>
            </a:r>
          </a:p>
        </p:txBody>
      </p:sp>
    </p:spTree>
    <p:extLst>
      <p:ext uri="{BB962C8B-B14F-4D97-AF65-F5344CB8AC3E}">
        <p14:creationId xmlns:p14="http://schemas.microsoft.com/office/powerpoint/2010/main" val="3842107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I Dashboard">
            <a:extLst>
              <a:ext uri="{FF2B5EF4-FFF2-40B4-BE49-F238E27FC236}">
                <a16:creationId xmlns:a16="http://schemas.microsoft.com/office/drawing/2014/main" id="{3FD01E1E-6E18-88B4-1FB8-7C02861B0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9F1283-C567-36D0-7BE6-DC8A4FAD9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354" y="457201"/>
            <a:ext cx="5337270" cy="1835911"/>
          </a:xfrm>
        </p:spPr>
        <p:txBody>
          <a:bodyPr anchor="b">
            <a:normAutofit/>
          </a:bodyPr>
          <a:lstStyle/>
          <a:p>
            <a:r>
              <a:rPr lang="en-GB" sz="540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AA5BD-29CA-68EC-8C73-67F955B99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354" y="2798064"/>
            <a:ext cx="5461095" cy="3417611"/>
          </a:xfrm>
        </p:spPr>
        <p:txBody>
          <a:bodyPr anchor="t">
            <a:normAutofit/>
          </a:bodyPr>
          <a:lstStyle/>
          <a:p>
            <a:r>
              <a:rPr lang="en-GB" sz="2200" dirty="0">
                <a:solidFill>
                  <a:srgbClr val="FFFFFF"/>
                </a:solidFill>
              </a:rPr>
              <a:t>Why?</a:t>
            </a:r>
          </a:p>
          <a:p>
            <a:pPr lvl="1"/>
            <a:r>
              <a:rPr lang="en-GB" sz="2200" dirty="0">
                <a:solidFill>
                  <a:srgbClr val="FFFFFF"/>
                </a:solidFill>
              </a:rPr>
              <a:t>Printing more than one page</a:t>
            </a:r>
          </a:p>
          <a:p>
            <a:pPr lvl="1"/>
            <a:r>
              <a:rPr lang="en-GB" sz="2200" dirty="0">
                <a:solidFill>
                  <a:srgbClr val="FFFFFF"/>
                </a:solidFill>
              </a:rPr>
              <a:t>No download limit (1,000,000 as opposed to 150,000)</a:t>
            </a:r>
          </a:p>
          <a:p>
            <a:pPr lvl="1"/>
            <a:r>
              <a:rPr lang="en-GB" sz="2200" dirty="0">
                <a:solidFill>
                  <a:srgbClr val="FFFFFF"/>
                </a:solidFill>
              </a:rPr>
              <a:t>Legislative</a:t>
            </a:r>
          </a:p>
          <a:p>
            <a:pPr lvl="1"/>
            <a:r>
              <a:rPr lang="en-GB" sz="2200" dirty="0">
                <a:solidFill>
                  <a:srgbClr val="FFFFFF"/>
                </a:solidFill>
              </a:rPr>
              <a:t>Validation</a:t>
            </a:r>
          </a:p>
          <a:p>
            <a:pPr lvl="1"/>
            <a:r>
              <a:rPr lang="en-GB" sz="2200" dirty="0">
                <a:solidFill>
                  <a:srgbClr val="FFFFFF"/>
                </a:solidFill>
              </a:rPr>
              <a:t>Non-Power BI Users</a:t>
            </a:r>
          </a:p>
        </p:txBody>
      </p:sp>
    </p:spTree>
    <p:extLst>
      <p:ext uri="{BB962C8B-B14F-4D97-AF65-F5344CB8AC3E}">
        <p14:creationId xmlns:p14="http://schemas.microsoft.com/office/powerpoint/2010/main" val="1305804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E61B563-A4B2-5783-81AF-A2A053D74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192000" cy="1519356"/>
            <a:chOff x="0" y="-29768"/>
            <a:chExt cx="12202174" cy="151935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0633BBC-8C60-7DC4-F0CC-CE3225109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C98078-F2A2-725C-ED61-320B63B6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CD4C03-24F0-57A9-530E-8F2ABABDC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454A96-0690-E2CB-BBE0-FCAEEF8CD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9902"/>
            <a:ext cx="692402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Report in Service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300882-A7F6-E65C-D687-C1A2D38BA6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638"/>
          <a:stretch/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59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6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A2875D7-3769-4291-959E-9FAD764A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3385" y="13128"/>
            <a:ext cx="3620802" cy="6844872"/>
          </a:xfrm>
          <a:prstGeom prst="rect">
            <a:avLst/>
          </a:prstGeom>
          <a:gradFill>
            <a:gsLst>
              <a:gs pos="0">
                <a:srgbClr val="000000">
                  <a:alpha val="72000"/>
                </a:srgbClr>
              </a:gs>
              <a:gs pos="98000">
                <a:schemeClr val="accent1"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F055B3-1F95-4ABA-BFE4-A58320A8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7414" y="0"/>
            <a:ext cx="8584585" cy="640079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65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835682F0-7BC6-4526-8BFA-58EA002C8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1348001" y="892771"/>
            <a:ext cx="4675167" cy="5009112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43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2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DA407-C415-D08D-D996-CF1BFFEE95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1803" y="1173479"/>
            <a:ext cx="6598597" cy="2336483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solidFill>
                  <a:srgbClr val="FFFFFF"/>
                </a:solidFill>
              </a:rPr>
              <a:t>Sue Bayes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BCC09D-47ED-C8E2-0E9E-AD7C1F2A0B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1803" y="3758499"/>
            <a:ext cx="6598597" cy="1741549"/>
          </a:xfrm>
        </p:spPr>
        <p:txBody>
          <a:bodyPr>
            <a:normAutofit lnSpcReduction="10000"/>
          </a:bodyPr>
          <a:lstStyle/>
          <a:p>
            <a:pPr algn="l"/>
            <a:r>
              <a:rPr lang="en-GB" dirty="0">
                <a:solidFill>
                  <a:srgbClr val="FFFFFF"/>
                </a:solidFill>
                <a:hlinkClick r:id="rId2"/>
              </a:rPr>
              <a:t>https://www.linkedin.com/in/suebayes/</a:t>
            </a:r>
            <a:endParaRPr lang="en-GB" dirty="0">
              <a:solidFill>
                <a:srgbClr val="FFFFFF"/>
              </a:solidFill>
            </a:endParaRPr>
          </a:p>
          <a:p>
            <a:pPr algn="l"/>
            <a:r>
              <a:rPr lang="en-GB" dirty="0"/>
              <a:t>@sue_bayes</a:t>
            </a:r>
          </a:p>
          <a:p>
            <a:pPr algn="l"/>
            <a:r>
              <a:rPr lang="en-GB" dirty="0">
                <a:solidFill>
                  <a:srgbClr val="FFFFFF"/>
                </a:solidFill>
                <a:hlinkClick r:id="rId3"/>
              </a:rPr>
              <a:t>https://databayes.co.uk/</a:t>
            </a:r>
            <a:endParaRPr lang="en-GB" dirty="0">
              <a:solidFill>
                <a:srgbClr val="FFFFFF"/>
              </a:solidFill>
            </a:endParaRPr>
          </a:p>
          <a:p>
            <a:pPr algn="l"/>
            <a:r>
              <a:rPr lang="en-GB" dirty="0">
                <a:solidFill>
                  <a:srgbClr val="FFFFFF"/>
                </a:solidFill>
              </a:rPr>
              <a:t>Data Platform MVP</a:t>
            </a:r>
          </a:p>
          <a:p>
            <a:pPr algn="l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0DF0F3-0179-4A8A-92E0-932C473DA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89" y="13127"/>
            <a:ext cx="3620804" cy="6387672"/>
          </a:xfrm>
          <a:prstGeom prst="rect">
            <a:avLst/>
          </a:prstGeom>
          <a:gradFill>
            <a:gsLst>
              <a:gs pos="25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50000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erson smiling at camera&#10;&#10;Description automatically generated with low confidence">
            <a:extLst>
              <a:ext uri="{FF2B5EF4-FFF2-40B4-BE49-F238E27FC236}">
                <a16:creationId xmlns:a16="http://schemas.microsoft.com/office/drawing/2014/main" id="{BC88ED20-7DA2-9975-8935-10A1DEAADB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70" b="1"/>
          <a:stretch/>
        </p:blipFill>
        <p:spPr>
          <a:xfrm>
            <a:off x="1037820" y="896184"/>
            <a:ext cx="2569597" cy="5051526"/>
          </a:xfrm>
          <a:custGeom>
            <a:avLst/>
            <a:gdLst/>
            <a:ahLst/>
            <a:cxnLst/>
            <a:rect l="l" t="t" r="r" b="b"/>
            <a:pathLst>
              <a:path w="2569597" h="5051526">
                <a:moveTo>
                  <a:pt x="2525763" y="0"/>
                </a:moveTo>
                <a:lnTo>
                  <a:pt x="2569597" y="2214"/>
                </a:lnTo>
                <a:lnTo>
                  <a:pt x="2569597" y="5049313"/>
                </a:lnTo>
                <a:lnTo>
                  <a:pt x="2525763" y="5051526"/>
                </a:lnTo>
                <a:cubicBezTo>
                  <a:pt x="1130823" y="5051526"/>
                  <a:pt x="0" y="3920703"/>
                  <a:pt x="0" y="2525763"/>
                </a:cubicBezTo>
                <a:cubicBezTo>
                  <a:pt x="0" y="1130823"/>
                  <a:pt x="1130823" y="0"/>
                  <a:pt x="252576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6208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E61B563-A4B2-5783-81AF-A2A053D74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192000" cy="1519356"/>
            <a:chOff x="0" y="-29768"/>
            <a:chExt cx="12202174" cy="151935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0633BBC-8C60-7DC4-F0CC-CE3225109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C98078-F2A2-725C-ED61-320B63B6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1CD4C03-24F0-57A9-530E-8F2ABABDC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454A96-0690-E2CB-BBE0-FCAEEF8CD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9902"/>
            <a:ext cx="692402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Report in Report Builder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0A880E-66EE-1FF8-1886-30100507B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986"/>
          <a:stretch/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5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19C8F-C733-E49C-7086-C4A4BC4CC3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0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41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E6366-621E-E9A7-EEE0-44C69C8BC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GB" sz="5400">
                <a:solidFill>
                  <a:srgbClr val="FFFFFF"/>
                </a:solidFill>
              </a:rPr>
              <a:t>Session Plan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8753ED28-F834-8D64-B542-BE124752AE6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7682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E6366-621E-E9A7-EEE0-44C69C8BC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GB" sz="5400">
                <a:solidFill>
                  <a:srgbClr val="FFFFFF"/>
                </a:solidFill>
              </a:rPr>
              <a:t>Session Plan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8753ED28-F834-8D64-B542-BE124752AE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1396456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6857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E6366-621E-E9A7-EEE0-44C69C8BC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Why?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ome with a city in the background&#10;&#10;Description automatically generated">
            <a:extLst>
              <a:ext uri="{FF2B5EF4-FFF2-40B4-BE49-F238E27FC236}">
                <a16:creationId xmlns:a16="http://schemas.microsoft.com/office/drawing/2014/main" id="{7A86BB77-C335-5116-8E68-4C693E2AA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" b="3"/>
          <a:stretch/>
        </p:blipFill>
        <p:spPr>
          <a:xfrm>
            <a:off x="4783016" y="10"/>
            <a:ext cx="7407462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7811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48D9584-D2FD-48CE-9E17-4E250B743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erson planking">
            <a:extLst>
              <a:ext uri="{FF2B5EF4-FFF2-40B4-BE49-F238E27FC236}">
                <a16:creationId xmlns:a16="http://schemas.microsoft.com/office/drawing/2014/main" id="{F7B59630-CDAD-B657-0E8A-4CA609F8A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" r="10" b="1"/>
          <a:stretch/>
        </p:blipFill>
        <p:spPr>
          <a:xfrm>
            <a:off x="357721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9" name="Picture 8" descr="People celebrating a marathon">
            <a:extLst>
              <a:ext uri="{FF2B5EF4-FFF2-40B4-BE49-F238E27FC236}">
                <a16:creationId xmlns:a16="http://schemas.microsoft.com/office/drawing/2014/main" id="{27AD6675-463E-0FBF-51CC-226686AA2E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r="4017"/>
          <a:stretch/>
        </p:blipFill>
        <p:spPr>
          <a:xfrm>
            <a:off x="7822523" y="3456433"/>
            <a:ext cx="4369477" cy="3401568"/>
          </a:xfrm>
          <a:custGeom>
            <a:avLst/>
            <a:gdLst/>
            <a:ahLst/>
            <a:cxnLst/>
            <a:rect l="l" t="t" r="r" b="b"/>
            <a:pathLst>
              <a:path w="4369477" h="3401568">
                <a:moveTo>
                  <a:pt x="781270" y="0"/>
                </a:moveTo>
                <a:lnTo>
                  <a:pt x="4369477" y="0"/>
                </a:lnTo>
                <a:lnTo>
                  <a:pt x="4369477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5" name="Content Placeholder 4" descr="Athlete running">
            <a:extLst>
              <a:ext uri="{FF2B5EF4-FFF2-40B4-BE49-F238E27FC236}">
                <a16:creationId xmlns:a16="http://schemas.microsoft.com/office/drawing/2014/main" id="{DA2F9EF4-FA6F-AADF-11F4-0C36AAF39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1" r="9939" b="-1"/>
          <a:stretch/>
        </p:blipFill>
        <p:spPr>
          <a:xfrm>
            <a:off x="3630260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A17DEF4-6C5D-41C6-8D93-5C7CFD7AD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97136" cy="6858000"/>
          </a:xfrm>
          <a:custGeom>
            <a:avLst/>
            <a:gdLst>
              <a:gd name="connsiteX0" fmla="*/ 0 w 4397136"/>
              <a:gd name="connsiteY0" fmla="*/ 0 h 6858000"/>
              <a:gd name="connsiteX1" fmla="*/ 3599069 w 4397136"/>
              <a:gd name="connsiteY1" fmla="*/ 0 h 6858000"/>
              <a:gd name="connsiteX2" fmla="*/ 3634072 w 4397136"/>
              <a:gd name="connsiteY2" fmla="*/ 58977 h 6858000"/>
              <a:gd name="connsiteX3" fmla="*/ 4397136 w 4397136"/>
              <a:gd name="connsiteY3" fmla="*/ 3474189 h 6858000"/>
              <a:gd name="connsiteX4" fmla="*/ 3802221 w 4397136"/>
              <a:gd name="connsiteY4" fmla="*/ 6546415 h 6858000"/>
              <a:gd name="connsiteX5" fmla="*/ 3649466 w 4397136"/>
              <a:gd name="connsiteY5" fmla="*/ 6858000 h 6858000"/>
              <a:gd name="connsiteX6" fmla="*/ 0 w 439713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7136" h="6858000">
                <a:moveTo>
                  <a:pt x="0" y="0"/>
                </a:moveTo>
                <a:lnTo>
                  <a:pt x="3599069" y="0"/>
                </a:lnTo>
                <a:lnTo>
                  <a:pt x="3634072" y="58977"/>
                </a:lnTo>
                <a:cubicBezTo>
                  <a:pt x="4105532" y="933006"/>
                  <a:pt x="4397136" y="2140466"/>
                  <a:pt x="4397136" y="3474189"/>
                </a:cubicBezTo>
                <a:cubicBezTo>
                  <a:pt x="4397136" y="4641197"/>
                  <a:pt x="4173877" y="5711534"/>
                  <a:pt x="3802221" y="6546415"/>
                </a:cubicBezTo>
                <a:lnTo>
                  <a:pt x="3649466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22BBC5A3-5C8C-4FB9-AEFF-8778D2C98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86504" cy="6858000"/>
          </a:xfrm>
          <a:custGeom>
            <a:avLst/>
            <a:gdLst>
              <a:gd name="connsiteX0" fmla="*/ 0 w 4386504"/>
              <a:gd name="connsiteY0" fmla="*/ 0 h 6858000"/>
              <a:gd name="connsiteX1" fmla="*/ 3588437 w 4386504"/>
              <a:gd name="connsiteY1" fmla="*/ 0 h 6858000"/>
              <a:gd name="connsiteX2" fmla="*/ 3623440 w 4386504"/>
              <a:gd name="connsiteY2" fmla="*/ 58977 h 6858000"/>
              <a:gd name="connsiteX3" fmla="*/ 4386504 w 4386504"/>
              <a:gd name="connsiteY3" fmla="*/ 3474189 h 6858000"/>
              <a:gd name="connsiteX4" fmla="*/ 3791589 w 4386504"/>
              <a:gd name="connsiteY4" fmla="*/ 6546415 h 6858000"/>
              <a:gd name="connsiteX5" fmla="*/ 3638834 w 4386504"/>
              <a:gd name="connsiteY5" fmla="*/ 6858000 h 6858000"/>
              <a:gd name="connsiteX6" fmla="*/ 0 w 43865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6504" h="6858000">
                <a:moveTo>
                  <a:pt x="0" y="0"/>
                </a:moveTo>
                <a:lnTo>
                  <a:pt x="3588437" y="0"/>
                </a:lnTo>
                <a:lnTo>
                  <a:pt x="3623440" y="58977"/>
                </a:lnTo>
                <a:cubicBezTo>
                  <a:pt x="4094900" y="933006"/>
                  <a:pt x="4386504" y="2140466"/>
                  <a:pt x="4386504" y="3474189"/>
                </a:cubicBezTo>
                <a:cubicBezTo>
                  <a:pt x="4386504" y="4641197"/>
                  <a:pt x="4163245" y="5711534"/>
                  <a:pt x="3791589" y="6546415"/>
                </a:cubicBezTo>
                <a:lnTo>
                  <a:pt x="363883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319728-EFBD-7FD3-4AA9-BB2EFAAE9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08760"/>
            <a:ext cx="3429000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Stakeholder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Reporting Needs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B917E8-D696-4787-96D6-521A9C42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Elderly woman finishing a marathon">
            <a:extLst>
              <a:ext uri="{FF2B5EF4-FFF2-40B4-BE49-F238E27FC236}">
                <a16:creationId xmlns:a16="http://schemas.microsoft.com/office/drawing/2014/main" id="{F6EF76A0-1E3B-E59E-5F61-B6F8501A73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1" r="1" b="1"/>
          <a:stretch/>
        </p:blipFill>
        <p:spPr>
          <a:xfrm>
            <a:off x="7845207" y="10"/>
            <a:ext cx="4346795" cy="3401558"/>
          </a:xfrm>
          <a:custGeom>
            <a:avLst/>
            <a:gdLst/>
            <a:ahLst/>
            <a:cxnLst/>
            <a:rect l="l" t="t" r="r" b="b"/>
            <a:pathLst>
              <a:path w="4346795" h="3401568">
                <a:moveTo>
                  <a:pt x="0" y="0"/>
                </a:moveTo>
                <a:lnTo>
                  <a:pt x="4346795" y="0"/>
                </a:lnTo>
                <a:lnTo>
                  <a:pt x="4346795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9F4C545-E278-42ED-9B78-2EBA46444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4544568"/>
            <a:ext cx="341496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956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7EFEC15-5873-4245-BEBE-F61154581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319728-EFBD-7FD3-4AA9-BB2EFAAE9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9133" y="802955"/>
            <a:ext cx="4266942" cy="14984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Reporting Needs</a:t>
            </a:r>
          </a:p>
        </p:txBody>
      </p:sp>
      <p:pic>
        <p:nvPicPr>
          <p:cNvPr id="11" name="Picture 10" descr="Elderly woman finishing a marathon">
            <a:extLst>
              <a:ext uri="{FF2B5EF4-FFF2-40B4-BE49-F238E27FC236}">
                <a16:creationId xmlns:a16="http://schemas.microsoft.com/office/drawing/2014/main" id="{F6EF76A0-1E3B-E59E-5F61-B6F8501A7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2" r="1425" b="-5"/>
          <a:stretch/>
        </p:blipFill>
        <p:spPr>
          <a:xfrm>
            <a:off x="4448399" y="286529"/>
            <a:ext cx="2275744" cy="2275744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81199B3-92F7-4182-B809-801DD4E36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23486" y="231851"/>
            <a:ext cx="2300658" cy="2373679"/>
            <a:chOff x="3376425" y="1351535"/>
            <a:chExt cx="5514403" cy="551497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65A16F7-66A3-469F-81C9-FAA41AA93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87200" y="1501458"/>
              <a:ext cx="5293466" cy="5215032"/>
            </a:xfrm>
            <a:custGeom>
              <a:avLst/>
              <a:gdLst>
                <a:gd name="connsiteX0" fmla="*/ 2768346 w 5293466"/>
                <a:gd name="connsiteY0" fmla="*/ 476250 h 5215032"/>
                <a:gd name="connsiteX1" fmla="*/ 3621405 w 5293466"/>
                <a:gd name="connsiteY1" fmla="*/ 687705 h 5215032"/>
                <a:gd name="connsiteX2" fmla="*/ 4327589 w 5293466"/>
                <a:gd name="connsiteY2" fmla="*/ 1277588 h 5215032"/>
                <a:gd name="connsiteX3" fmla="*/ 4749451 w 5293466"/>
                <a:gd name="connsiteY3" fmla="*/ 1974914 h 5215032"/>
                <a:gd name="connsiteX4" fmla="*/ 4756785 w 5293466"/>
                <a:gd name="connsiteY4" fmla="*/ 2695289 h 5215032"/>
                <a:gd name="connsiteX5" fmla="*/ 4503611 w 5293466"/>
                <a:gd name="connsiteY5" fmla="*/ 3530251 h 5215032"/>
                <a:gd name="connsiteX6" fmla="*/ 4395121 w 5293466"/>
                <a:gd name="connsiteY6" fmla="*/ 3883152 h 5215032"/>
                <a:gd name="connsiteX7" fmla="*/ 4177570 w 5293466"/>
                <a:gd name="connsiteY7" fmla="*/ 4165949 h 5215032"/>
                <a:gd name="connsiteX8" fmla="*/ 3534632 w 5293466"/>
                <a:gd name="connsiteY8" fmla="*/ 4599718 h 5215032"/>
                <a:gd name="connsiteX9" fmla="*/ 2710910 w 5293466"/>
                <a:gd name="connsiteY9" fmla="*/ 4738592 h 5215032"/>
                <a:gd name="connsiteX10" fmla="*/ 1141476 w 5293466"/>
                <a:gd name="connsiteY10" fmla="*/ 4094798 h 5215032"/>
                <a:gd name="connsiteX11" fmla="*/ 654653 w 5293466"/>
                <a:gd name="connsiteY11" fmla="*/ 3380709 h 5215032"/>
                <a:gd name="connsiteX12" fmla="*/ 476250 w 5293466"/>
                <a:gd name="connsiteY12" fmla="*/ 2503932 h 5215032"/>
                <a:gd name="connsiteX13" fmla="*/ 621221 w 5293466"/>
                <a:gd name="connsiteY13" fmla="*/ 2032730 h 5215032"/>
                <a:gd name="connsiteX14" fmla="*/ 1075277 w 5293466"/>
                <a:gd name="connsiteY14" fmla="*/ 1557623 h 5215032"/>
                <a:gd name="connsiteX15" fmla="*/ 1370648 w 5293466"/>
                <a:gd name="connsiteY15" fmla="*/ 1278541 h 5215032"/>
                <a:gd name="connsiteX16" fmla="*/ 2056733 w 5293466"/>
                <a:gd name="connsiteY16" fmla="*/ 690753 h 5215032"/>
                <a:gd name="connsiteX17" fmla="*/ 2768346 w 5293466"/>
                <a:gd name="connsiteY17" fmla="*/ 476250 h 5215032"/>
                <a:gd name="connsiteX18" fmla="*/ 2768346 w 5293466"/>
                <a:gd name="connsiteY18" fmla="*/ 0 h 5215032"/>
                <a:gd name="connsiteX19" fmla="*/ 1033844 w 5293466"/>
                <a:gd name="connsiteY19" fmla="*/ 941927 h 5215032"/>
                <a:gd name="connsiteX20" fmla="*/ 0 w 5293466"/>
                <a:gd name="connsiteY20" fmla="*/ 2504123 h 5215032"/>
                <a:gd name="connsiteX21" fmla="*/ 807053 w 5293466"/>
                <a:gd name="connsiteY21" fmla="*/ 4433983 h 5215032"/>
                <a:gd name="connsiteX22" fmla="*/ 2710910 w 5293466"/>
                <a:gd name="connsiteY22" fmla="*/ 5215033 h 5215032"/>
                <a:gd name="connsiteX23" fmla="*/ 4514374 w 5293466"/>
                <a:gd name="connsiteY23" fmla="*/ 4502849 h 5215032"/>
                <a:gd name="connsiteX24" fmla="*/ 5203603 w 5293466"/>
                <a:gd name="connsiteY24" fmla="*/ 2860262 h 5215032"/>
                <a:gd name="connsiteX25" fmla="*/ 4686681 w 5293466"/>
                <a:gd name="connsiteY25" fmla="*/ 964883 h 5215032"/>
                <a:gd name="connsiteX26" fmla="*/ 2768346 w 5293466"/>
                <a:gd name="connsiteY26" fmla="*/ 0 h 5215032"/>
                <a:gd name="connsiteX27" fmla="*/ 2768346 w 5293466"/>
                <a:gd name="connsiteY27" fmla="*/ 0 h 521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93466" h="5215032">
                  <a:moveTo>
                    <a:pt x="2768346" y="476250"/>
                  </a:moveTo>
                  <a:cubicBezTo>
                    <a:pt x="3078099" y="476250"/>
                    <a:pt x="3357086" y="545402"/>
                    <a:pt x="3621405" y="687705"/>
                  </a:cubicBezTo>
                  <a:cubicBezTo>
                    <a:pt x="3865245" y="819055"/>
                    <a:pt x="4096226" y="1012031"/>
                    <a:pt x="4327589" y="1277588"/>
                  </a:cubicBezTo>
                  <a:cubicBezTo>
                    <a:pt x="4525614" y="1504950"/>
                    <a:pt x="4671441" y="1746028"/>
                    <a:pt x="4749451" y="1974914"/>
                  </a:cubicBezTo>
                  <a:cubicBezTo>
                    <a:pt x="4837748" y="2233898"/>
                    <a:pt x="4840129" y="2469452"/>
                    <a:pt x="4756785" y="2695289"/>
                  </a:cubicBezTo>
                  <a:cubicBezTo>
                    <a:pt x="4620578" y="3064288"/>
                    <a:pt x="4552950" y="3333655"/>
                    <a:pt x="4503611" y="3530251"/>
                  </a:cubicBezTo>
                  <a:cubicBezTo>
                    <a:pt x="4464939" y="3684080"/>
                    <a:pt x="4437031" y="3795236"/>
                    <a:pt x="4395121" y="3883152"/>
                  </a:cubicBezTo>
                  <a:cubicBezTo>
                    <a:pt x="4365689" y="3944874"/>
                    <a:pt x="4316825" y="4026789"/>
                    <a:pt x="4177570" y="4165949"/>
                  </a:cubicBezTo>
                  <a:cubicBezTo>
                    <a:pt x="3977354" y="4366165"/>
                    <a:pt x="3767042" y="4508087"/>
                    <a:pt x="3534632" y="4599718"/>
                  </a:cubicBezTo>
                  <a:cubicBezTo>
                    <a:pt x="3297650" y="4693158"/>
                    <a:pt x="3028188" y="4738592"/>
                    <a:pt x="2710910" y="4738592"/>
                  </a:cubicBezTo>
                  <a:cubicBezTo>
                    <a:pt x="2119694" y="4738592"/>
                    <a:pt x="1562291" y="4509897"/>
                    <a:pt x="1141476" y="4094798"/>
                  </a:cubicBezTo>
                  <a:cubicBezTo>
                    <a:pt x="932879" y="3888962"/>
                    <a:pt x="769049" y="3648742"/>
                    <a:pt x="654653" y="3380709"/>
                  </a:cubicBezTo>
                  <a:cubicBezTo>
                    <a:pt x="536258" y="3103531"/>
                    <a:pt x="476250" y="2808542"/>
                    <a:pt x="476250" y="2503932"/>
                  </a:cubicBezTo>
                  <a:cubicBezTo>
                    <a:pt x="476250" y="2324672"/>
                    <a:pt x="520922" y="2179415"/>
                    <a:pt x="621221" y="2032730"/>
                  </a:cubicBezTo>
                  <a:cubicBezTo>
                    <a:pt x="729044" y="1874901"/>
                    <a:pt x="889445" y="1727835"/>
                    <a:pt x="1075277" y="1557623"/>
                  </a:cubicBezTo>
                  <a:cubicBezTo>
                    <a:pt x="1171194" y="1469708"/>
                    <a:pt x="1270349" y="1378744"/>
                    <a:pt x="1370648" y="1278541"/>
                  </a:cubicBezTo>
                  <a:cubicBezTo>
                    <a:pt x="1585246" y="1063943"/>
                    <a:pt x="1814989" y="841820"/>
                    <a:pt x="2056733" y="690753"/>
                  </a:cubicBezTo>
                  <a:cubicBezTo>
                    <a:pt x="2291048" y="544544"/>
                    <a:pt x="2517172" y="476250"/>
                    <a:pt x="2768346" y="476250"/>
                  </a:cubicBezTo>
                  <a:moveTo>
                    <a:pt x="2768346" y="0"/>
                  </a:moveTo>
                  <a:cubicBezTo>
                    <a:pt x="2019776" y="0"/>
                    <a:pt x="1524381" y="451390"/>
                    <a:pt x="1033844" y="941927"/>
                  </a:cubicBezTo>
                  <a:cubicBezTo>
                    <a:pt x="543306" y="1432465"/>
                    <a:pt x="0" y="1755553"/>
                    <a:pt x="0" y="2504123"/>
                  </a:cubicBezTo>
                  <a:cubicBezTo>
                    <a:pt x="0" y="3259360"/>
                    <a:pt x="308801" y="3942398"/>
                    <a:pt x="807053" y="4433983"/>
                  </a:cubicBezTo>
                  <a:cubicBezTo>
                    <a:pt x="1296543" y="4916996"/>
                    <a:pt x="1968913" y="5215033"/>
                    <a:pt x="2710910" y="5215033"/>
                  </a:cubicBezTo>
                  <a:cubicBezTo>
                    <a:pt x="3459480" y="5215033"/>
                    <a:pt x="4023741" y="4993386"/>
                    <a:pt x="4514374" y="4502849"/>
                  </a:cubicBezTo>
                  <a:cubicBezTo>
                    <a:pt x="5004912" y="4012311"/>
                    <a:pt x="4847463" y="3825145"/>
                    <a:pt x="5203603" y="2860262"/>
                  </a:cubicBezTo>
                  <a:cubicBezTo>
                    <a:pt x="5469065" y="2140839"/>
                    <a:pt x="5101400" y="1441133"/>
                    <a:pt x="4686681" y="964883"/>
                  </a:cubicBezTo>
                  <a:cubicBezTo>
                    <a:pt x="4189667" y="394240"/>
                    <a:pt x="3584543" y="0"/>
                    <a:pt x="2768346" y="0"/>
                  </a:cubicBezTo>
                  <a:lnTo>
                    <a:pt x="2768346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CC7F467-8A9D-4D4C-A53C-C3EDE6DF7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87200" y="1501458"/>
              <a:ext cx="5293505" cy="5215032"/>
            </a:xfrm>
            <a:custGeom>
              <a:avLst/>
              <a:gdLst>
                <a:gd name="connsiteX0" fmla="*/ 2768346 w 5293505"/>
                <a:gd name="connsiteY0" fmla="*/ 571500 h 5215032"/>
                <a:gd name="connsiteX1" fmla="*/ 3576161 w 5293505"/>
                <a:gd name="connsiteY1" fmla="*/ 771620 h 5215032"/>
                <a:gd name="connsiteX2" fmla="*/ 4255675 w 5293505"/>
                <a:gd name="connsiteY2" fmla="*/ 1340263 h 5215032"/>
                <a:gd name="connsiteX3" fmla="*/ 4659249 w 5293505"/>
                <a:gd name="connsiteY3" fmla="*/ 2005775 h 5215032"/>
                <a:gd name="connsiteX4" fmla="*/ 4667441 w 5293505"/>
                <a:gd name="connsiteY4" fmla="*/ 2662428 h 5215032"/>
                <a:gd name="connsiteX5" fmla="*/ 4411218 w 5293505"/>
                <a:gd name="connsiteY5" fmla="*/ 3507200 h 5215032"/>
                <a:gd name="connsiteX6" fmla="*/ 4309206 w 5293505"/>
                <a:gd name="connsiteY6" fmla="*/ 3842290 h 5215032"/>
                <a:gd name="connsiteX7" fmla="*/ 4110323 w 5293505"/>
                <a:gd name="connsiteY7" fmla="*/ 4098798 h 5215032"/>
                <a:gd name="connsiteX8" fmla="*/ 2711006 w 5293505"/>
                <a:gd name="connsiteY8" fmla="*/ 4643628 h 5215032"/>
                <a:gd name="connsiteX9" fmla="*/ 1208532 w 5293505"/>
                <a:gd name="connsiteY9" fmla="*/ 4027265 h 5215032"/>
                <a:gd name="connsiteX10" fmla="*/ 742379 w 5293505"/>
                <a:gd name="connsiteY10" fmla="*/ 3343561 h 5215032"/>
                <a:gd name="connsiteX11" fmla="*/ 571595 w 5293505"/>
                <a:gd name="connsiteY11" fmla="*/ 2504218 h 5215032"/>
                <a:gd name="connsiteX12" fmla="*/ 699992 w 5293505"/>
                <a:gd name="connsiteY12" fmla="*/ 2086737 h 5215032"/>
                <a:gd name="connsiteX13" fmla="*/ 1139761 w 5293505"/>
                <a:gd name="connsiteY13" fmla="*/ 1628108 h 5215032"/>
                <a:gd name="connsiteX14" fmla="*/ 1438085 w 5293505"/>
                <a:gd name="connsiteY14" fmla="*/ 1346168 h 5215032"/>
                <a:gd name="connsiteX15" fmla="*/ 2768346 w 5293505"/>
                <a:gd name="connsiteY15" fmla="*/ 571500 h 5215032"/>
                <a:gd name="connsiteX16" fmla="*/ 2768346 w 5293505"/>
                <a:gd name="connsiteY16" fmla="*/ 0 h 5215032"/>
                <a:gd name="connsiteX17" fmla="*/ 1033844 w 5293505"/>
                <a:gd name="connsiteY17" fmla="*/ 941927 h 5215032"/>
                <a:gd name="connsiteX18" fmla="*/ 0 w 5293505"/>
                <a:gd name="connsiteY18" fmla="*/ 2504123 h 5215032"/>
                <a:gd name="connsiteX19" fmla="*/ 807053 w 5293505"/>
                <a:gd name="connsiteY19" fmla="*/ 4433983 h 5215032"/>
                <a:gd name="connsiteX20" fmla="*/ 2710910 w 5293505"/>
                <a:gd name="connsiteY20" fmla="*/ 5215033 h 5215032"/>
                <a:gd name="connsiteX21" fmla="*/ 4514374 w 5293505"/>
                <a:gd name="connsiteY21" fmla="*/ 4502849 h 5215032"/>
                <a:gd name="connsiteX22" fmla="*/ 5203603 w 5293505"/>
                <a:gd name="connsiteY22" fmla="*/ 2860262 h 5215032"/>
                <a:gd name="connsiteX23" fmla="*/ 4686681 w 5293505"/>
                <a:gd name="connsiteY23" fmla="*/ 964883 h 5215032"/>
                <a:gd name="connsiteX24" fmla="*/ 2768346 w 5293505"/>
                <a:gd name="connsiteY24" fmla="*/ 0 h 5215032"/>
                <a:gd name="connsiteX25" fmla="*/ 2768346 w 5293505"/>
                <a:gd name="connsiteY25" fmla="*/ 0 h 521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293505" h="5215032">
                  <a:moveTo>
                    <a:pt x="2768346" y="571500"/>
                  </a:moveTo>
                  <a:cubicBezTo>
                    <a:pt x="3061907" y="571500"/>
                    <a:pt x="3326225" y="636937"/>
                    <a:pt x="3576161" y="771620"/>
                  </a:cubicBezTo>
                  <a:cubicBezTo>
                    <a:pt x="3809714" y="897446"/>
                    <a:pt x="4031933" y="1083374"/>
                    <a:pt x="4255675" y="1340263"/>
                  </a:cubicBezTo>
                  <a:cubicBezTo>
                    <a:pt x="4445603" y="1558385"/>
                    <a:pt x="4585145" y="1788509"/>
                    <a:pt x="4659249" y="2005775"/>
                  </a:cubicBezTo>
                  <a:cubicBezTo>
                    <a:pt x="4740212" y="2243233"/>
                    <a:pt x="4742879" y="2458022"/>
                    <a:pt x="4667441" y="2662428"/>
                  </a:cubicBezTo>
                  <a:cubicBezTo>
                    <a:pt x="4529519" y="3036284"/>
                    <a:pt x="4461129" y="3308509"/>
                    <a:pt x="4411218" y="3507200"/>
                  </a:cubicBezTo>
                  <a:cubicBezTo>
                    <a:pt x="4373975" y="3655695"/>
                    <a:pt x="4347020" y="3762947"/>
                    <a:pt x="4309206" y="3842290"/>
                  </a:cubicBezTo>
                  <a:cubicBezTo>
                    <a:pt x="4283298" y="3896678"/>
                    <a:pt x="4239387" y="3969734"/>
                    <a:pt x="4110323" y="4098798"/>
                  </a:cubicBezTo>
                  <a:cubicBezTo>
                    <a:pt x="3728466" y="4480655"/>
                    <a:pt x="3309938" y="4643628"/>
                    <a:pt x="2711006" y="4643628"/>
                  </a:cubicBezTo>
                  <a:cubicBezTo>
                    <a:pt x="2144935" y="4643628"/>
                    <a:pt x="1611344" y="4424744"/>
                    <a:pt x="1208532" y="4027265"/>
                  </a:cubicBezTo>
                  <a:cubicBezTo>
                    <a:pt x="1008793" y="3830193"/>
                    <a:pt x="851916" y="3600164"/>
                    <a:pt x="742379" y="3343561"/>
                  </a:cubicBezTo>
                  <a:cubicBezTo>
                    <a:pt x="629031" y="3078194"/>
                    <a:pt x="571595" y="2795873"/>
                    <a:pt x="571595" y="2504218"/>
                  </a:cubicBezTo>
                  <a:cubicBezTo>
                    <a:pt x="571595" y="2343245"/>
                    <a:pt x="609981" y="2218373"/>
                    <a:pt x="699992" y="2086737"/>
                  </a:cubicBezTo>
                  <a:cubicBezTo>
                    <a:pt x="801624" y="1937957"/>
                    <a:pt x="958310" y="1794415"/>
                    <a:pt x="1139761" y="1628108"/>
                  </a:cubicBezTo>
                  <a:cubicBezTo>
                    <a:pt x="1236440" y="1539526"/>
                    <a:pt x="1336357" y="1447895"/>
                    <a:pt x="1438085" y="1346168"/>
                  </a:cubicBezTo>
                  <a:cubicBezTo>
                    <a:pt x="1891475" y="892588"/>
                    <a:pt x="2252377" y="571500"/>
                    <a:pt x="2768346" y="571500"/>
                  </a:cubicBezTo>
                  <a:moveTo>
                    <a:pt x="2768346" y="0"/>
                  </a:moveTo>
                  <a:cubicBezTo>
                    <a:pt x="2019776" y="0"/>
                    <a:pt x="1524381" y="451390"/>
                    <a:pt x="1033844" y="941927"/>
                  </a:cubicBezTo>
                  <a:cubicBezTo>
                    <a:pt x="543306" y="1432465"/>
                    <a:pt x="0" y="1755553"/>
                    <a:pt x="0" y="2504123"/>
                  </a:cubicBezTo>
                  <a:cubicBezTo>
                    <a:pt x="0" y="3259360"/>
                    <a:pt x="308801" y="3942398"/>
                    <a:pt x="807053" y="4433983"/>
                  </a:cubicBezTo>
                  <a:cubicBezTo>
                    <a:pt x="1296543" y="4916996"/>
                    <a:pt x="1968913" y="5215033"/>
                    <a:pt x="2710910" y="5215033"/>
                  </a:cubicBezTo>
                  <a:cubicBezTo>
                    <a:pt x="3459480" y="5215033"/>
                    <a:pt x="4023741" y="4993386"/>
                    <a:pt x="4514374" y="4502849"/>
                  </a:cubicBezTo>
                  <a:cubicBezTo>
                    <a:pt x="5004912" y="4012311"/>
                    <a:pt x="4847463" y="3825145"/>
                    <a:pt x="5203603" y="2860262"/>
                  </a:cubicBezTo>
                  <a:cubicBezTo>
                    <a:pt x="5469160" y="2140839"/>
                    <a:pt x="5101400" y="1441133"/>
                    <a:pt x="4686681" y="964883"/>
                  </a:cubicBezTo>
                  <a:cubicBezTo>
                    <a:pt x="4189667" y="394240"/>
                    <a:pt x="3584543" y="0"/>
                    <a:pt x="2768346" y="0"/>
                  </a:cubicBezTo>
                  <a:lnTo>
                    <a:pt x="2768346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1D5CB4A-3653-4A8A-A6B8-0BA208895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87200" y="1501458"/>
              <a:ext cx="5403571" cy="5215032"/>
            </a:xfrm>
            <a:custGeom>
              <a:avLst/>
              <a:gdLst>
                <a:gd name="connsiteX0" fmla="*/ 2825972 w 5403571"/>
                <a:gd name="connsiteY0" fmla="*/ 476250 h 5215032"/>
                <a:gd name="connsiteX1" fmla="*/ 3696748 w 5403571"/>
                <a:gd name="connsiteY1" fmla="*/ 687705 h 5215032"/>
                <a:gd name="connsiteX2" fmla="*/ 4417600 w 5403571"/>
                <a:gd name="connsiteY2" fmla="*/ 1277588 h 5215032"/>
                <a:gd name="connsiteX3" fmla="*/ 4848321 w 5403571"/>
                <a:gd name="connsiteY3" fmla="*/ 1974914 h 5215032"/>
                <a:gd name="connsiteX4" fmla="*/ 4855845 w 5403571"/>
                <a:gd name="connsiteY4" fmla="*/ 2695289 h 5215032"/>
                <a:gd name="connsiteX5" fmla="*/ 4597337 w 5403571"/>
                <a:gd name="connsiteY5" fmla="*/ 3530251 h 5215032"/>
                <a:gd name="connsiteX6" fmla="*/ 4486656 w 5403571"/>
                <a:gd name="connsiteY6" fmla="*/ 3883152 h 5215032"/>
                <a:gd name="connsiteX7" fmla="*/ 4264628 w 5403571"/>
                <a:gd name="connsiteY7" fmla="*/ 4165949 h 5215032"/>
                <a:gd name="connsiteX8" fmla="*/ 3608356 w 5403571"/>
                <a:gd name="connsiteY8" fmla="*/ 4599718 h 5215032"/>
                <a:gd name="connsiteX9" fmla="*/ 2767489 w 5403571"/>
                <a:gd name="connsiteY9" fmla="*/ 4738592 h 5215032"/>
                <a:gd name="connsiteX10" fmla="*/ 1165384 w 5403571"/>
                <a:gd name="connsiteY10" fmla="*/ 4094798 h 5215032"/>
                <a:gd name="connsiteX11" fmla="*/ 668369 w 5403571"/>
                <a:gd name="connsiteY11" fmla="*/ 3380709 h 5215032"/>
                <a:gd name="connsiteX12" fmla="*/ 486251 w 5403571"/>
                <a:gd name="connsiteY12" fmla="*/ 2503932 h 5215032"/>
                <a:gd name="connsiteX13" fmla="*/ 634270 w 5403571"/>
                <a:gd name="connsiteY13" fmla="*/ 2032730 h 5215032"/>
                <a:gd name="connsiteX14" fmla="*/ 1097756 w 5403571"/>
                <a:gd name="connsiteY14" fmla="*/ 1557623 h 5215032"/>
                <a:gd name="connsiteX15" fmla="*/ 1399223 w 5403571"/>
                <a:gd name="connsiteY15" fmla="*/ 1278541 h 5215032"/>
                <a:gd name="connsiteX16" fmla="*/ 2099596 w 5403571"/>
                <a:gd name="connsiteY16" fmla="*/ 690753 h 5215032"/>
                <a:gd name="connsiteX17" fmla="*/ 2825972 w 5403571"/>
                <a:gd name="connsiteY17" fmla="*/ 476250 h 5215032"/>
                <a:gd name="connsiteX18" fmla="*/ 2825972 w 5403571"/>
                <a:gd name="connsiteY18" fmla="*/ 0 h 5215032"/>
                <a:gd name="connsiteX19" fmla="*/ 1055370 w 5403571"/>
                <a:gd name="connsiteY19" fmla="*/ 941927 h 5215032"/>
                <a:gd name="connsiteX20" fmla="*/ 0 w 5403571"/>
                <a:gd name="connsiteY20" fmla="*/ 2504123 h 5215032"/>
                <a:gd name="connsiteX21" fmla="*/ 823817 w 5403571"/>
                <a:gd name="connsiteY21" fmla="*/ 4433983 h 5215032"/>
                <a:gd name="connsiteX22" fmla="*/ 2767298 w 5403571"/>
                <a:gd name="connsiteY22" fmla="*/ 5215033 h 5215032"/>
                <a:gd name="connsiteX23" fmla="*/ 4608291 w 5403571"/>
                <a:gd name="connsiteY23" fmla="*/ 4502849 h 5215032"/>
                <a:gd name="connsiteX24" fmla="*/ 5311807 w 5403571"/>
                <a:gd name="connsiteY24" fmla="*/ 2860262 h 5215032"/>
                <a:gd name="connsiteX25" fmla="*/ 4784122 w 5403571"/>
                <a:gd name="connsiteY25" fmla="*/ 964883 h 5215032"/>
                <a:gd name="connsiteX26" fmla="*/ 2825972 w 5403571"/>
                <a:gd name="connsiteY26" fmla="*/ 0 h 5215032"/>
                <a:gd name="connsiteX27" fmla="*/ 2825972 w 5403571"/>
                <a:gd name="connsiteY27" fmla="*/ 0 h 521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03571" h="5215032">
                  <a:moveTo>
                    <a:pt x="2825972" y="476250"/>
                  </a:moveTo>
                  <a:cubicBezTo>
                    <a:pt x="3142202" y="476250"/>
                    <a:pt x="3427000" y="545402"/>
                    <a:pt x="3696748" y="687705"/>
                  </a:cubicBezTo>
                  <a:cubicBezTo>
                    <a:pt x="3945636" y="819055"/>
                    <a:pt x="4181475" y="1012031"/>
                    <a:pt x="4417600" y="1277588"/>
                  </a:cubicBezTo>
                  <a:cubicBezTo>
                    <a:pt x="4619721" y="1504950"/>
                    <a:pt x="4768596" y="1746028"/>
                    <a:pt x="4848321" y="1974914"/>
                  </a:cubicBezTo>
                  <a:cubicBezTo>
                    <a:pt x="4938427" y="2233898"/>
                    <a:pt x="4940903" y="2469452"/>
                    <a:pt x="4855845" y="2695289"/>
                  </a:cubicBezTo>
                  <a:cubicBezTo>
                    <a:pt x="4716780" y="3064288"/>
                    <a:pt x="4647819" y="3333655"/>
                    <a:pt x="4597337" y="3530251"/>
                  </a:cubicBezTo>
                  <a:cubicBezTo>
                    <a:pt x="4557903" y="3684080"/>
                    <a:pt x="4529424" y="3795236"/>
                    <a:pt x="4486656" y="3883152"/>
                  </a:cubicBezTo>
                  <a:cubicBezTo>
                    <a:pt x="4456652" y="3944874"/>
                    <a:pt x="4406741" y="4026789"/>
                    <a:pt x="4264628" y="4165949"/>
                  </a:cubicBezTo>
                  <a:cubicBezTo>
                    <a:pt x="4060222" y="4366165"/>
                    <a:pt x="3845528" y="4508087"/>
                    <a:pt x="3608356" y="4599718"/>
                  </a:cubicBezTo>
                  <a:cubicBezTo>
                    <a:pt x="3366421" y="4693158"/>
                    <a:pt x="3091339" y="4738592"/>
                    <a:pt x="2767489" y="4738592"/>
                  </a:cubicBezTo>
                  <a:cubicBezTo>
                    <a:pt x="2163985" y="4738592"/>
                    <a:pt x="1594961" y="4509897"/>
                    <a:pt x="1165384" y="4094798"/>
                  </a:cubicBezTo>
                  <a:cubicBezTo>
                    <a:pt x="952405" y="3888962"/>
                    <a:pt x="785241" y="3648742"/>
                    <a:pt x="668369" y="3380709"/>
                  </a:cubicBezTo>
                  <a:cubicBezTo>
                    <a:pt x="547497" y="3103531"/>
                    <a:pt x="486251" y="2808542"/>
                    <a:pt x="486251" y="2503932"/>
                  </a:cubicBezTo>
                  <a:cubicBezTo>
                    <a:pt x="486251" y="2324672"/>
                    <a:pt x="531876" y="2179415"/>
                    <a:pt x="634270" y="2032730"/>
                  </a:cubicBezTo>
                  <a:cubicBezTo>
                    <a:pt x="744379" y="1874901"/>
                    <a:pt x="908114" y="1727835"/>
                    <a:pt x="1097756" y="1557623"/>
                  </a:cubicBezTo>
                  <a:cubicBezTo>
                    <a:pt x="1195673" y="1469708"/>
                    <a:pt x="1296924" y="1378744"/>
                    <a:pt x="1399223" y="1278541"/>
                  </a:cubicBezTo>
                  <a:cubicBezTo>
                    <a:pt x="1618298" y="1063943"/>
                    <a:pt x="1852803" y="841820"/>
                    <a:pt x="2099596" y="690753"/>
                  </a:cubicBezTo>
                  <a:cubicBezTo>
                    <a:pt x="2338769" y="544544"/>
                    <a:pt x="2569559" y="476250"/>
                    <a:pt x="2825972" y="476250"/>
                  </a:cubicBezTo>
                  <a:moveTo>
                    <a:pt x="2825972" y="0"/>
                  </a:moveTo>
                  <a:cubicBezTo>
                    <a:pt x="2061782" y="0"/>
                    <a:pt x="1556099" y="451390"/>
                    <a:pt x="1055370" y="941927"/>
                  </a:cubicBezTo>
                  <a:cubicBezTo>
                    <a:pt x="554546" y="1432465"/>
                    <a:pt x="0" y="1755553"/>
                    <a:pt x="0" y="2504123"/>
                  </a:cubicBezTo>
                  <a:cubicBezTo>
                    <a:pt x="0" y="3259360"/>
                    <a:pt x="315278" y="3942398"/>
                    <a:pt x="823817" y="4433983"/>
                  </a:cubicBezTo>
                  <a:cubicBezTo>
                    <a:pt x="1323499" y="4916996"/>
                    <a:pt x="2009870" y="5215033"/>
                    <a:pt x="2767298" y="5215033"/>
                  </a:cubicBezTo>
                  <a:cubicBezTo>
                    <a:pt x="3531489" y="5215033"/>
                    <a:pt x="4107466" y="4993386"/>
                    <a:pt x="4608291" y="4502849"/>
                  </a:cubicBezTo>
                  <a:cubicBezTo>
                    <a:pt x="5109115" y="4012311"/>
                    <a:pt x="4948333" y="3825145"/>
                    <a:pt x="5311807" y="2860262"/>
                  </a:cubicBezTo>
                  <a:cubicBezTo>
                    <a:pt x="5582889" y="2140839"/>
                    <a:pt x="5207413" y="1441133"/>
                    <a:pt x="4784122" y="964883"/>
                  </a:cubicBezTo>
                  <a:cubicBezTo>
                    <a:pt x="4276916" y="394240"/>
                    <a:pt x="3659124" y="0"/>
                    <a:pt x="2825972" y="0"/>
                  </a:cubicBezTo>
                  <a:lnTo>
                    <a:pt x="2825972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49BB7DD-3AC4-4700-B992-7B8FD441A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1969" y="1450733"/>
              <a:ext cx="5253605" cy="5316811"/>
            </a:xfrm>
            <a:custGeom>
              <a:avLst/>
              <a:gdLst>
                <a:gd name="connsiteX0" fmla="*/ 5161121 w 5253605"/>
                <a:gd name="connsiteY0" fmla="*/ 2988712 h 5316811"/>
                <a:gd name="connsiteX1" fmla="*/ 5009674 w 5253605"/>
                <a:gd name="connsiteY1" fmla="*/ 3428671 h 5316811"/>
                <a:gd name="connsiteX2" fmla="*/ 4975955 w 5253605"/>
                <a:gd name="connsiteY2" fmla="*/ 3540304 h 5316811"/>
                <a:gd name="connsiteX3" fmla="*/ 4943380 w 5253605"/>
                <a:gd name="connsiteY3" fmla="*/ 3653366 h 5316811"/>
                <a:gd name="connsiteX4" fmla="*/ 4910995 w 5253605"/>
                <a:gd name="connsiteY4" fmla="*/ 3768619 h 5316811"/>
                <a:gd name="connsiteX5" fmla="*/ 4894421 w 5253605"/>
                <a:gd name="connsiteY5" fmla="*/ 3827102 h 5316811"/>
                <a:gd name="connsiteX6" fmla="*/ 4876514 w 5253605"/>
                <a:gd name="connsiteY6" fmla="*/ 3886824 h 5316811"/>
                <a:gd name="connsiteX7" fmla="*/ 4857179 w 5253605"/>
                <a:gd name="connsiteY7" fmla="*/ 3947307 h 5316811"/>
                <a:gd name="connsiteX8" fmla="*/ 4835843 w 5253605"/>
                <a:gd name="connsiteY8" fmla="*/ 4008458 h 5316811"/>
                <a:gd name="connsiteX9" fmla="*/ 4811935 w 5253605"/>
                <a:gd name="connsiteY9" fmla="*/ 4069990 h 5316811"/>
                <a:gd name="connsiteX10" fmla="*/ 4783932 w 5253605"/>
                <a:gd name="connsiteY10" fmla="*/ 4131236 h 5316811"/>
                <a:gd name="connsiteX11" fmla="*/ 4643057 w 5253605"/>
                <a:gd name="connsiteY11" fmla="*/ 4359931 h 5316811"/>
                <a:gd name="connsiteX12" fmla="*/ 4474178 w 5253605"/>
                <a:gd name="connsiteY12" fmla="*/ 4555670 h 5316811"/>
                <a:gd name="connsiteX13" fmla="*/ 4429792 w 5253605"/>
                <a:gd name="connsiteY13" fmla="*/ 4600913 h 5316811"/>
                <a:gd name="connsiteX14" fmla="*/ 4384929 w 5253605"/>
                <a:gd name="connsiteY14" fmla="*/ 4645681 h 5316811"/>
                <a:gd name="connsiteX15" fmla="*/ 4338733 w 5253605"/>
                <a:gd name="connsiteY15" fmla="*/ 4689400 h 5316811"/>
                <a:gd name="connsiteX16" fmla="*/ 4291965 w 5253605"/>
                <a:gd name="connsiteY16" fmla="*/ 4732739 h 5316811"/>
                <a:gd name="connsiteX17" fmla="*/ 4243864 w 5253605"/>
                <a:gd name="connsiteY17" fmla="*/ 4774840 h 5316811"/>
                <a:gd name="connsiteX18" fmla="*/ 4195001 w 5253605"/>
                <a:gd name="connsiteY18" fmla="*/ 4816464 h 5316811"/>
                <a:gd name="connsiteX19" fmla="*/ 4182713 w 5253605"/>
                <a:gd name="connsiteY19" fmla="*/ 4826846 h 5316811"/>
                <a:gd name="connsiteX20" fmla="*/ 4169950 w 5253605"/>
                <a:gd name="connsiteY20" fmla="*/ 4836752 h 5316811"/>
                <a:gd name="connsiteX21" fmla="*/ 4144423 w 5253605"/>
                <a:gd name="connsiteY21" fmla="*/ 4856469 h 5316811"/>
                <a:gd name="connsiteX22" fmla="*/ 4093274 w 5253605"/>
                <a:gd name="connsiteY22" fmla="*/ 4895998 h 5316811"/>
                <a:gd name="connsiteX23" fmla="*/ 3986975 w 5253605"/>
                <a:gd name="connsiteY23" fmla="*/ 4970674 h 5316811"/>
                <a:gd name="connsiteX24" fmla="*/ 3875818 w 5253605"/>
                <a:gd name="connsiteY24" fmla="*/ 5039159 h 5316811"/>
                <a:gd name="connsiteX25" fmla="*/ 3391757 w 5253605"/>
                <a:gd name="connsiteY25" fmla="*/ 5239184 h 5316811"/>
                <a:gd name="connsiteX26" fmla="*/ 2878931 w 5253605"/>
                <a:gd name="connsiteY26" fmla="*/ 5314431 h 5316811"/>
                <a:gd name="connsiteX27" fmla="*/ 2814828 w 5253605"/>
                <a:gd name="connsiteY27" fmla="*/ 5316145 h 5316811"/>
                <a:gd name="connsiteX28" fmla="*/ 2782824 w 5253605"/>
                <a:gd name="connsiteY28" fmla="*/ 5316812 h 5316811"/>
                <a:gd name="connsiteX29" fmla="*/ 2750915 w 5253605"/>
                <a:gd name="connsiteY29" fmla="*/ 5316336 h 5316811"/>
                <a:gd name="connsiteX30" fmla="*/ 2687193 w 5253605"/>
                <a:gd name="connsiteY30" fmla="*/ 5314812 h 5316811"/>
                <a:gd name="connsiteX31" fmla="*/ 2623280 w 5253605"/>
                <a:gd name="connsiteY31" fmla="*/ 5312050 h 5316811"/>
                <a:gd name="connsiteX32" fmla="*/ 2494598 w 5253605"/>
                <a:gd name="connsiteY32" fmla="*/ 5301572 h 5316811"/>
                <a:gd name="connsiteX33" fmla="*/ 2366772 w 5253605"/>
                <a:gd name="connsiteY33" fmla="*/ 5284713 h 5316811"/>
                <a:gd name="connsiteX34" fmla="*/ 2240280 w 5253605"/>
                <a:gd name="connsiteY34" fmla="*/ 5261377 h 5316811"/>
                <a:gd name="connsiteX35" fmla="*/ 2115312 w 5253605"/>
                <a:gd name="connsiteY35" fmla="*/ 5232516 h 5316811"/>
                <a:gd name="connsiteX36" fmla="*/ 1992154 w 5253605"/>
                <a:gd name="connsiteY36" fmla="*/ 5198226 h 5316811"/>
                <a:gd name="connsiteX37" fmla="*/ 1931289 w 5253605"/>
                <a:gd name="connsiteY37" fmla="*/ 5179081 h 5316811"/>
                <a:gd name="connsiteX38" fmla="*/ 1870805 w 5253605"/>
                <a:gd name="connsiteY38" fmla="*/ 5159269 h 5316811"/>
                <a:gd name="connsiteX39" fmla="*/ 1405985 w 5253605"/>
                <a:gd name="connsiteY39" fmla="*/ 4958482 h 5316811"/>
                <a:gd name="connsiteX40" fmla="*/ 980027 w 5253605"/>
                <a:gd name="connsiteY40" fmla="*/ 4689210 h 5316811"/>
                <a:gd name="connsiteX41" fmla="*/ 881634 w 5253605"/>
                <a:gd name="connsiteY41" fmla="*/ 4610438 h 5316811"/>
                <a:gd name="connsiteX42" fmla="*/ 787337 w 5253605"/>
                <a:gd name="connsiteY42" fmla="*/ 4526904 h 5316811"/>
                <a:gd name="connsiteX43" fmla="*/ 764191 w 5253605"/>
                <a:gd name="connsiteY43" fmla="*/ 4505568 h 5316811"/>
                <a:gd name="connsiteX44" fmla="*/ 752570 w 5253605"/>
                <a:gd name="connsiteY44" fmla="*/ 4494900 h 5316811"/>
                <a:gd name="connsiteX45" fmla="*/ 741426 w 5253605"/>
                <a:gd name="connsiteY45" fmla="*/ 4483756 h 5316811"/>
                <a:gd name="connsiteX46" fmla="*/ 697040 w 5253605"/>
                <a:gd name="connsiteY46" fmla="*/ 4439083 h 5316811"/>
                <a:gd name="connsiteX47" fmla="*/ 652748 w 5253605"/>
                <a:gd name="connsiteY47" fmla="*/ 4394221 h 5316811"/>
                <a:gd name="connsiteX48" fmla="*/ 610076 w 5253605"/>
                <a:gd name="connsiteY48" fmla="*/ 4347929 h 5316811"/>
                <a:gd name="connsiteX49" fmla="*/ 567595 w 5253605"/>
                <a:gd name="connsiteY49" fmla="*/ 4301352 h 5316811"/>
                <a:gd name="connsiteX50" fmla="*/ 527209 w 5253605"/>
                <a:gd name="connsiteY50" fmla="*/ 4252965 h 5316811"/>
                <a:gd name="connsiteX51" fmla="*/ 487204 w 5253605"/>
                <a:gd name="connsiteY51" fmla="*/ 4204292 h 5316811"/>
                <a:gd name="connsiteX52" fmla="*/ 449866 w 5253605"/>
                <a:gd name="connsiteY52" fmla="*/ 4153619 h 5316811"/>
                <a:gd name="connsiteX53" fmla="*/ 413004 w 5253605"/>
                <a:gd name="connsiteY53" fmla="*/ 4102565 h 5316811"/>
                <a:gd name="connsiteX54" fmla="*/ 379190 w 5253605"/>
                <a:gd name="connsiteY54" fmla="*/ 4049416 h 5316811"/>
                <a:gd name="connsiteX55" fmla="*/ 345853 w 5253605"/>
                <a:gd name="connsiteY55" fmla="*/ 3996076 h 5316811"/>
                <a:gd name="connsiteX56" fmla="*/ 315182 w 5253605"/>
                <a:gd name="connsiteY56" fmla="*/ 3941212 h 5316811"/>
                <a:gd name="connsiteX57" fmla="*/ 124492 w 5253605"/>
                <a:gd name="connsiteY57" fmla="*/ 3479630 h 5316811"/>
                <a:gd name="connsiteX58" fmla="*/ 27527 w 5253605"/>
                <a:gd name="connsiteY58" fmla="*/ 2994998 h 5316811"/>
                <a:gd name="connsiteX59" fmla="*/ 14573 w 5253605"/>
                <a:gd name="connsiteY59" fmla="*/ 2872792 h 5316811"/>
                <a:gd name="connsiteX60" fmla="*/ 6001 w 5253605"/>
                <a:gd name="connsiteY60" fmla="*/ 2750396 h 5316811"/>
                <a:gd name="connsiteX61" fmla="*/ 4858 w 5253605"/>
                <a:gd name="connsiteY61" fmla="*/ 2735061 h 5316811"/>
                <a:gd name="connsiteX62" fmla="*/ 4382 w 5253605"/>
                <a:gd name="connsiteY62" fmla="*/ 2719726 h 5316811"/>
                <a:gd name="connsiteX63" fmla="*/ 3429 w 5253605"/>
                <a:gd name="connsiteY63" fmla="*/ 2689055 h 5316811"/>
                <a:gd name="connsiteX64" fmla="*/ 1143 w 5253605"/>
                <a:gd name="connsiteY64" fmla="*/ 2627714 h 5316811"/>
                <a:gd name="connsiteX65" fmla="*/ 0 w 5253605"/>
                <a:gd name="connsiteY65" fmla="*/ 2596948 h 5316811"/>
                <a:gd name="connsiteX66" fmla="*/ 95 w 5253605"/>
                <a:gd name="connsiteY66" fmla="*/ 2565516 h 5316811"/>
                <a:gd name="connsiteX67" fmla="*/ 0 w 5253605"/>
                <a:gd name="connsiteY67" fmla="*/ 2534083 h 5316811"/>
                <a:gd name="connsiteX68" fmla="*/ 1334 w 5253605"/>
                <a:gd name="connsiteY68" fmla="*/ 2502556 h 5316811"/>
                <a:gd name="connsiteX69" fmla="*/ 31814 w 5253605"/>
                <a:gd name="connsiteY69" fmla="*/ 2249476 h 5316811"/>
                <a:gd name="connsiteX70" fmla="*/ 107156 w 5253605"/>
                <a:gd name="connsiteY70" fmla="*/ 2000874 h 5316811"/>
                <a:gd name="connsiteX71" fmla="*/ 368999 w 5253605"/>
                <a:gd name="connsiteY71" fmla="*/ 1552722 h 5316811"/>
                <a:gd name="connsiteX72" fmla="*/ 693706 w 5253605"/>
                <a:gd name="connsiteY72" fmla="*/ 1180390 h 5316811"/>
                <a:gd name="connsiteX73" fmla="*/ 854488 w 5253605"/>
                <a:gd name="connsiteY73" fmla="*/ 1011131 h 5316811"/>
                <a:gd name="connsiteX74" fmla="*/ 934784 w 5253605"/>
                <a:gd name="connsiteY74" fmla="*/ 924168 h 5316811"/>
                <a:gd name="connsiteX75" fmla="*/ 1019175 w 5253605"/>
                <a:gd name="connsiteY75" fmla="*/ 835014 h 5316811"/>
                <a:gd name="connsiteX76" fmla="*/ 1390841 w 5253605"/>
                <a:gd name="connsiteY76" fmla="*/ 492019 h 5316811"/>
                <a:gd name="connsiteX77" fmla="*/ 1838897 w 5253605"/>
                <a:gd name="connsiteY77" fmla="*/ 201792 h 5316811"/>
                <a:gd name="connsiteX78" fmla="*/ 2367058 w 5253605"/>
                <a:gd name="connsiteY78" fmla="*/ 26532 h 5316811"/>
                <a:gd name="connsiteX79" fmla="*/ 2401729 w 5253605"/>
                <a:gd name="connsiteY79" fmla="*/ 20721 h 5316811"/>
                <a:gd name="connsiteX80" fmla="*/ 2436495 w 5253605"/>
                <a:gd name="connsiteY80" fmla="*/ 16054 h 5316811"/>
                <a:gd name="connsiteX81" fmla="*/ 2471357 w 5253605"/>
                <a:gd name="connsiteY81" fmla="*/ 11577 h 5316811"/>
                <a:gd name="connsiteX82" fmla="*/ 2506218 w 5253605"/>
                <a:gd name="connsiteY82" fmla="*/ 8148 h 5316811"/>
                <a:gd name="connsiteX83" fmla="*/ 2576036 w 5253605"/>
                <a:gd name="connsiteY83" fmla="*/ 3100 h 5316811"/>
                <a:gd name="connsiteX84" fmla="*/ 2645759 w 5253605"/>
                <a:gd name="connsiteY84" fmla="*/ 528 h 5316811"/>
                <a:gd name="connsiteX85" fmla="*/ 2680526 w 5253605"/>
                <a:gd name="connsiteY85" fmla="*/ 147 h 5316811"/>
                <a:gd name="connsiteX86" fmla="*/ 2714816 w 5253605"/>
                <a:gd name="connsiteY86" fmla="*/ 433 h 5316811"/>
                <a:gd name="connsiteX87" fmla="*/ 2781967 w 5253605"/>
                <a:gd name="connsiteY87" fmla="*/ 3195 h 5316811"/>
                <a:gd name="connsiteX88" fmla="*/ 2849023 w 5253605"/>
                <a:gd name="connsiteY88" fmla="*/ 6148 h 5316811"/>
                <a:gd name="connsiteX89" fmla="*/ 2916174 w 5253605"/>
                <a:gd name="connsiteY89" fmla="*/ 12435 h 5316811"/>
                <a:gd name="connsiteX90" fmla="*/ 3444621 w 5253605"/>
                <a:gd name="connsiteY90" fmla="*/ 123401 h 5316811"/>
                <a:gd name="connsiteX91" fmla="*/ 3571589 w 5253605"/>
                <a:gd name="connsiteY91" fmla="*/ 169788 h 5316811"/>
                <a:gd name="connsiteX92" fmla="*/ 3602736 w 5253605"/>
                <a:gd name="connsiteY92" fmla="*/ 182551 h 5316811"/>
                <a:gd name="connsiteX93" fmla="*/ 3633597 w 5253605"/>
                <a:gd name="connsiteY93" fmla="*/ 195981 h 5316811"/>
                <a:gd name="connsiteX94" fmla="*/ 3695319 w 5253605"/>
                <a:gd name="connsiteY94" fmla="*/ 222937 h 5316811"/>
                <a:gd name="connsiteX95" fmla="*/ 3725799 w 5253605"/>
                <a:gd name="connsiteY95" fmla="*/ 237130 h 5316811"/>
                <a:gd name="connsiteX96" fmla="*/ 3740944 w 5253605"/>
                <a:gd name="connsiteY96" fmla="*/ 244368 h 5316811"/>
                <a:gd name="connsiteX97" fmla="*/ 3755327 w 5253605"/>
                <a:gd name="connsiteY97" fmla="*/ 253132 h 5316811"/>
                <a:gd name="connsiteX98" fmla="*/ 3812381 w 5253605"/>
                <a:gd name="connsiteY98" fmla="*/ 288660 h 5316811"/>
                <a:gd name="connsiteX99" fmla="*/ 3840575 w 5253605"/>
                <a:gd name="connsiteY99" fmla="*/ 306662 h 5316811"/>
                <a:gd name="connsiteX100" fmla="*/ 3867912 w 5253605"/>
                <a:gd name="connsiteY100" fmla="*/ 325807 h 5316811"/>
                <a:gd name="connsiteX101" fmla="*/ 3922014 w 5253605"/>
                <a:gd name="connsiteY101" fmla="*/ 364574 h 5316811"/>
                <a:gd name="connsiteX102" fmla="*/ 4307682 w 5253605"/>
                <a:gd name="connsiteY102" fmla="*/ 712522 h 5316811"/>
                <a:gd name="connsiteX103" fmla="*/ 4351592 w 5253605"/>
                <a:gd name="connsiteY103" fmla="*/ 758433 h 5316811"/>
                <a:gd name="connsiteX104" fmla="*/ 4393788 w 5253605"/>
                <a:gd name="connsiteY104" fmla="*/ 805486 h 5316811"/>
                <a:gd name="connsiteX105" fmla="*/ 4436078 w 5253605"/>
                <a:gd name="connsiteY105" fmla="*/ 852159 h 5316811"/>
                <a:gd name="connsiteX106" fmla="*/ 4477131 w 5253605"/>
                <a:gd name="connsiteY106" fmla="*/ 899593 h 5316811"/>
                <a:gd name="connsiteX107" fmla="*/ 4558189 w 5253605"/>
                <a:gd name="connsiteY107" fmla="*/ 994558 h 5316811"/>
                <a:gd name="connsiteX108" fmla="*/ 4598575 w 5253605"/>
                <a:gd name="connsiteY108" fmla="*/ 1041802 h 5316811"/>
                <a:gd name="connsiteX109" fmla="*/ 4639437 w 5253605"/>
                <a:gd name="connsiteY109" fmla="*/ 1088855 h 5316811"/>
                <a:gd name="connsiteX110" fmla="*/ 4800124 w 5253605"/>
                <a:gd name="connsiteY110" fmla="*/ 1281832 h 5316811"/>
                <a:gd name="connsiteX111" fmla="*/ 4943571 w 5253605"/>
                <a:gd name="connsiteY111" fmla="*/ 1489667 h 5316811"/>
                <a:gd name="connsiteX112" fmla="*/ 5163407 w 5253605"/>
                <a:gd name="connsiteY112" fmla="*/ 1951153 h 5316811"/>
                <a:gd name="connsiteX113" fmla="*/ 5253514 w 5253605"/>
                <a:gd name="connsiteY113" fmla="*/ 2466361 h 5316811"/>
                <a:gd name="connsiteX114" fmla="*/ 5231321 w 5253605"/>
                <a:gd name="connsiteY114" fmla="*/ 2731632 h 5316811"/>
                <a:gd name="connsiteX115" fmla="*/ 5161121 w 5253605"/>
                <a:gd name="connsiteY115" fmla="*/ 2988712 h 5316811"/>
                <a:gd name="connsiteX116" fmla="*/ 4854893 w 5253605"/>
                <a:gd name="connsiteY116" fmla="*/ 2877174 h 5316811"/>
                <a:gd name="connsiteX117" fmla="*/ 4932045 w 5253605"/>
                <a:gd name="connsiteY117" fmla="*/ 2465789 h 5316811"/>
                <a:gd name="connsiteX118" fmla="*/ 4869371 w 5253605"/>
                <a:gd name="connsiteY118" fmla="*/ 2043355 h 5316811"/>
                <a:gd name="connsiteX119" fmla="*/ 4688777 w 5253605"/>
                <a:gd name="connsiteY119" fmla="*/ 1639210 h 5316811"/>
                <a:gd name="connsiteX120" fmla="*/ 4566285 w 5253605"/>
                <a:gd name="connsiteY120" fmla="*/ 1449186 h 5316811"/>
                <a:gd name="connsiteX121" fmla="*/ 4427411 w 5253605"/>
                <a:gd name="connsiteY121" fmla="*/ 1268211 h 5316811"/>
                <a:gd name="connsiteX122" fmla="*/ 4262819 w 5253605"/>
                <a:gd name="connsiteY122" fmla="*/ 1106381 h 5316811"/>
                <a:gd name="connsiteX123" fmla="*/ 4174141 w 5253605"/>
                <a:gd name="connsiteY123" fmla="*/ 1033134 h 5316811"/>
                <a:gd name="connsiteX124" fmla="*/ 4128992 w 5253605"/>
                <a:gd name="connsiteY124" fmla="*/ 997891 h 5316811"/>
                <a:gd name="connsiteX125" fmla="*/ 4082225 w 5253605"/>
                <a:gd name="connsiteY125" fmla="*/ 965125 h 5316811"/>
                <a:gd name="connsiteX126" fmla="*/ 3690176 w 5253605"/>
                <a:gd name="connsiteY126" fmla="*/ 749479 h 5316811"/>
                <a:gd name="connsiteX127" fmla="*/ 3639598 w 5253605"/>
                <a:gd name="connsiteY127" fmla="*/ 728810 h 5316811"/>
                <a:gd name="connsiteX128" fmla="*/ 3614547 w 5253605"/>
                <a:gd name="connsiteY128" fmla="*/ 718237 h 5316811"/>
                <a:gd name="connsiteX129" fmla="*/ 3589020 w 5253605"/>
                <a:gd name="connsiteY129" fmla="*/ 708998 h 5316811"/>
                <a:gd name="connsiteX130" fmla="*/ 3538061 w 5253605"/>
                <a:gd name="connsiteY130" fmla="*/ 690996 h 5316811"/>
                <a:gd name="connsiteX131" fmla="*/ 3525393 w 5253605"/>
                <a:gd name="connsiteY131" fmla="*/ 686424 h 5316811"/>
                <a:gd name="connsiteX132" fmla="*/ 3513582 w 5253605"/>
                <a:gd name="connsiteY132" fmla="*/ 680233 h 5316811"/>
                <a:gd name="connsiteX133" fmla="*/ 3489198 w 5253605"/>
                <a:gd name="connsiteY133" fmla="*/ 669565 h 5316811"/>
                <a:gd name="connsiteX134" fmla="*/ 3439954 w 5253605"/>
                <a:gd name="connsiteY134" fmla="*/ 649467 h 5316811"/>
                <a:gd name="connsiteX135" fmla="*/ 3415379 w 5253605"/>
                <a:gd name="connsiteY135" fmla="*/ 639370 h 5316811"/>
                <a:gd name="connsiteX136" fmla="*/ 3390614 w 5253605"/>
                <a:gd name="connsiteY136" fmla="*/ 629845 h 5316811"/>
                <a:gd name="connsiteX137" fmla="*/ 3289935 w 5253605"/>
                <a:gd name="connsiteY137" fmla="*/ 596127 h 5316811"/>
                <a:gd name="connsiteX138" fmla="*/ 2872359 w 5253605"/>
                <a:gd name="connsiteY138" fmla="*/ 522879 h 5316811"/>
                <a:gd name="connsiteX139" fmla="*/ 2819114 w 5253605"/>
                <a:gd name="connsiteY139" fmla="*/ 519260 h 5316811"/>
                <a:gd name="connsiteX140" fmla="*/ 2765489 w 5253605"/>
                <a:gd name="connsiteY140" fmla="*/ 518593 h 5316811"/>
                <a:gd name="connsiteX141" fmla="*/ 2711863 w 5253605"/>
                <a:gd name="connsiteY141" fmla="*/ 517736 h 5316811"/>
                <a:gd name="connsiteX142" fmla="*/ 2685764 w 5253605"/>
                <a:gd name="connsiteY142" fmla="*/ 517927 h 5316811"/>
                <a:gd name="connsiteX143" fmla="*/ 2660142 w 5253605"/>
                <a:gd name="connsiteY143" fmla="*/ 518689 h 5316811"/>
                <a:gd name="connsiteX144" fmla="*/ 2609183 w 5253605"/>
                <a:gd name="connsiteY144" fmla="*/ 521546 h 5316811"/>
                <a:gd name="connsiteX145" fmla="*/ 2558606 w 5253605"/>
                <a:gd name="connsiteY145" fmla="*/ 526118 h 5316811"/>
                <a:gd name="connsiteX146" fmla="*/ 2533364 w 5253605"/>
                <a:gd name="connsiteY146" fmla="*/ 528690 h 5316811"/>
                <a:gd name="connsiteX147" fmla="*/ 2508314 w 5253605"/>
                <a:gd name="connsiteY147" fmla="*/ 532119 h 5316811"/>
                <a:gd name="connsiteX148" fmla="*/ 2483263 w 5253605"/>
                <a:gd name="connsiteY148" fmla="*/ 535548 h 5316811"/>
                <a:gd name="connsiteX149" fmla="*/ 2458403 w 5253605"/>
                <a:gd name="connsiteY149" fmla="*/ 539929 h 5316811"/>
                <a:gd name="connsiteX150" fmla="*/ 2073021 w 5253605"/>
                <a:gd name="connsiteY150" fmla="*/ 664993 h 5316811"/>
                <a:gd name="connsiteX151" fmla="*/ 1711262 w 5253605"/>
                <a:gd name="connsiteY151" fmla="*/ 892069 h 5316811"/>
                <a:gd name="connsiteX152" fmla="*/ 1361599 w 5253605"/>
                <a:gd name="connsiteY152" fmla="*/ 1183153 h 5316811"/>
                <a:gd name="connsiteX153" fmla="*/ 1182338 w 5253605"/>
                <a:gd name="connsiteY153" fmla="*/ 1342030 h 5316811"/>
                <a:gd name="connsiteX154" fmla="*/ 991553 w 5253605"/>
                <a:gd name="connsiteY154" fmla="*/ 1499859 h 5316811"/>
                <a:gd name="connsiteX155" fmla="*/ 616649 w 5253605"/>
                <a:gd name="connsiteY155" fmla="*/ 1785133 h 5316811"/>
                <a:gd name="connsiteX156" fmla="*/ 447580 w 5253605"/>
                <a:gd name="connsiteY156" fmla="*/ 1933056 h 5316811"/>
                <a:gd name="connsiteX157" fmla="*/ 306419 w 5253605"/>
                <a:gd name="connsiteY157" fmla="*/ 2101458 h 5316811"/>
                <a:gd name="connsiteX158" fmla="*/ 207740 w 5253605"/>
                <a:gd name="connsiteY158" fmla="*/ 2296720 h 5316811"/>
                <a:gd name="connsiteX159" fmla="*/ 159734 w 5253605"/>
                <a:gd name="connsiteY159" fmla="*/ 2513224 h 5316811"/>
                <a:gd name="connsiteX160" fmla="*/ 156972 w 5253605"/>
                <a:gd name="connsiteY160" fmla="*/ 2541132 h 5316811"/>
                <a:gd name="connsiteX161" fmla="*/ 155543 w 5253605"/>
                <a:gd name="connsiteY161" fmla="*/ 2569231 h 5316811"/>
                <a:gd name="connsiteX162" fmla="*/ 154305 w 5253605"/>
                <a:gd name="connsiteY162" fmla="*/ 2597424 h 5316811"/>
                <a:gd name="connsiteX163" fmla="*/ 154400 w 5253605"/>
                <a:gd name="connsiteY163" fmla="*/ 2626286 h 5316811"/>
                <a:gd name="connsiteX164" fmla="*/ 155162 w 5253605"/>
                <a:gd name="connsiteY164" fmla="*/ 2684102 h 5316811"/>
                <a:gd name="connsiteX165" fmla="*/ 155734 w 5253605"/>
                <a:gd name="connsiteY165" fmla="*/ 2713058 h 5316811"/>
                <a:gd name="connsiteX166" fmla="*/ 156019 w 5253605"/>
                <a:gd name="connsiteY166" fmla="*/ 2727536 h 5316811"/>
                <a:gd name="connsiteX167" fmla="*/ 157163 w 5253605"/>
                <a:gd name="connsiteY167" fmla="*/ 2741919 h 5316811"/>
                <a:gd name="connsiteX168" fmla="*/ 167450 w 5253605"/>
                <a:gd name="connsiteY168" fmla="*/ 2857171 h 5316811"/>
                <a:gd name="connsiteX169" fmla="*/ 185261 w 5253605"/>
                <a:gd name="connsiteY169" fmla="*/ 2971471 h 5316811"/>
                <a:gd name="connsiteX170" fmla="*/ 323374 w 5253605"/>
                <a:gd name="connsiteY170" fmla="*/ 3410288 h 5316811"/>
                <a:gd name="connsiteX171" fmla="*/ 539020 w 5253605"/>
                <a:gd name="connsiteY171" fmla="*/ 3812243 h 5316811"/>
                <a:gd name="connsiteX172" fmla="*/ 569405 w 5253605"/>
                <a:gd name="connsiteY172" fmla="*/ 3860249 h 5316811"/>
                <a:gd name="connsiteX173" fmla="*/ 601790 w 5253605"/>
                <a:gd name="connsiteY173" fmla="*/ 3906922 h 5316811"/>
                <a:gd name="connsiteX174" fmla="*/ 633698 w 5253605"/>
                <a:gd name="connsiteY174" fmla="*/ 3953785 h 5316811"/>
                <a:gd name="connsiteX175" fmla="*/ 667417 w 5253605"/>
                <a:gd name="connsiteY175" fmla="*/ 3999505 h 5316811"/>
                <a:gd name="connsiteX176" fmla="*/ 700564 w 5253605"/>
                <a:gd name="connsiteY176" fmla="*/ 4045606 h 5316811"/>
                <a:gd name="connsiteX177" fmla="*/ 735521 w 5253605"/>
                <a:gd name="connsiteY177" fmla="*/ 4090373 h 5316811"/>
                <a:gd name="connsiteX178" fmla="*/ 770287 w 5253605"/>
                <a:gd name="connsiteY178" fmla="*/ 4135331 h 5316811"/>
                <a:gd name="connsiteX179" fmla="*/ 806958 w 5253605"/>
                <a:gd name="connsiteY179" fmla="*/ 4178861 h 5316811"/>
                <a:gd name="connsiteX180" fmla="*/ 843915 w 5253605"/>
                <a:gd name="connsiteY180" fmla="*/ 4222104 h 5316811"/>
                <a:gd name="connsiteX181" fmla="*/ 882872 w 5253605"/>
                <a:gd name="connsiteY181" fmla="*/ 4263728 h 5316811"/>
                <a:gd name="connsiteX182" fmla="*/ 922401 w 5253605"/>
                <a:gd name="connsiteY182" fmla="*/ 4304781 h 5316811"/>
                <a:gd name="connsiteX183" fmla="*/ 932307 w 5253605"/>
                <a:gd name="connsiteY183" fmla="*/ 4315068 h 5316811"/>
                <a:gd name="connsiteX184" fmla="*/ 942689 w 5253605"/>
                <a:gd name="connsiteY184" fmla="*/ 4324783 h 5316811"/>
                <a:gd name="connsiteX185" fmla="*/ 963454 w 5253605"/>
                <a:gd name="connsiteY185" fmla="*/ 4344310 h 5316811"/>
                <a:gd name="connsiteX186" fmla="*/ 1005078 w 5253605"/>
                <a:gd name="connsiteY186" fmla="*/ 4383362 h 5316811"/>
                <a:gd name="connsiteX187" fmla="*/ 1015460 w 5253605"/>
                <a:gd name="connsiteY187" fmla="*/ 4393173 h 5316811"/>
                <a:gd name="connsiteX188" fmla="*/ 1026319 w 5253605"/>
                <a:gd name="connsiteY188" fmla="*/ 4402412 h 5316811"/>
                <a:gd name="connsiteX189" fmla="*/ 1047941 w 5253605"/>
                <a:gd name="connsiteY189" fmla="*/ 4420986 h 5316811"/>
                <a:gd name="connsiteX190" fmla="*/ 1135666 w 5253605"/>
                <a:gd name="connsiteY190" fmla="*/ 4494138 h 5316811"/>
                <a:gd name="connsiteX191" fmla="*/ 1520190 w 5253605"/>
                <a:gd name="connsiteY191" fmla="*/ 4741407 h 5316811"/>
                <a:gd name="connsiteX192" fmla="*/ 1949577 w 5253605"/>
                <a:gd name="connsiteY192" fmla="*/ 4898284 h 5316811"/>
                <a:gd name="connsiteX193" fmla="*/ 2005298 w 5253605"/>
                <a:gd name="connsiteY193" fmla="*/ 4910761 h 5316811"/>
                <a:gd name="connsiteX194" fmla="*/ 2061210 w 5253605"/>
                <a:gd name="connsiteY194" fmla="*/ 4922191 h 5316811"/>
                <a:gd name="connsiteX195" fmla="*/ 2117503 w 5253605"/>
                <a:gd name="connsiteY195" fmla="*/ 4931336 h 5316811"/>
                <a:gd name="connsiteX196" fmla="*/ 2145602 w 5253605"/>
                <a:gd name="connsiteY196" fmla="*/ 4935907 h 5316811"/>
                <a:gd name="connsiteX197" fmla="*/ 2173796 w 5253605"/>
                <a:gd name="connsiteY197" fmla="*/ 4939908 h 5316811"/>
                <a:gd name="connsiteX198" fmla="*/ 2286857 w 5253605"/>
                <a:gd name="connsiteY198" fmla="*/ 4952005 h 5316811"/>
                <a:gd name="connsiteX199" fmla="*/ 2400109 w 5253605"/>
                <a:gd name="connsiteY199" fmla="*/ 4958482 h 5316811"/>
                <a:gd name="connsiteX200" fmla="*/ 2513267 w 5253605"/>
                <a:gd name="connsiteY200" fmla="*/ 4959815 h 5316811"/>
                <a:gd name="connsiteX201" fmla="*/ 2569750 w 5253605"/>
                <a:gd name="connsiteY201" fmla="*/ 4958101 h 5316811"/>
                <a:gd name="connsiteX202" fmla="*/ 2626043 w 5253605"/>
                <a:gd name="connsiteY202" fmla="*/ 4956386 h 5316811"/>
                <a:gd name="connsiteX203" fmla="*/ 2682907 w 5253605"/>
                <a:gd name="connsiteY203" fmla="*/ 4953243 h 5316811"/>
                <a:gd name="connsiteX204" fmla="*/ 2739962 w 5253605"/>
                <a:gd name="connsiteY204" fmla="*/ 4949433 h 5316811"/>
                <a:gd name="connsiteX205" fmla="*/ 2768441 w 5253605"/>
                <a:gd name="connsiteY205" fmla="*/ 4947814 h 5316811"/>
                <a:gd name="connsiteX206" fmla="*/ 2796731 w 5253605"/>
                <a:gd name="connsiteY206" fmla="*/ 4945052 h 5316811"/>
                <a:gd name="connsiteX207" fmla="*/ 2853214 w 5253605"/>
                <a:gd name="connsiteY207" fmla="*/ 4939718 h 5316811"/>
                <a:gd name="connsiteX208" fmla="*/ 3293555 w 5253605"/>
                <a:gd name="connsiteY208" fmla="*/ 4866947 h 5316811"/>
                <a:gd name="connsiteX209" fmla="*/ 3709988 w 5253605"/>
                <a:gd name="connsiteY209" fmla="*/ 4726739 h 5316811"/>
                <a:gd name="connsiteX210" fmla="*/ 3809524 w 5253605"/>
                <a:gd name="connsiteY210" fmla="*/ 4678637 h 5316811"/>
                <a:gd name="connsiteX211" fmla="*/ 3906679 w 5253605"/>
                <a:gd name="connsiteY211" fmla="*/ 4624726 h 5316811"/>
                <a:gd name="connsiteX212" fmla="*/ 3954018 w 5253605"/>
                <a:gd name="connsiteY212" fmla="*/ 4595198 h 5316811"/>
                <a:gd name="connsiteX213" fmla="*/ 3977735 w 5253605"/>
                <a:gd name="connsiteY213" fmla="*/ 4580339 h 5316811"/>
                <a:gd name="connsiteX214" fmla="*/ 3989546 w 5253605"/>
                <a:gd name="connsiteY214" fmla="*/ 4572910 h 5316811"/>
                <a:gd name="connsiteX215" fmla="*/ 4000976 w 5253605"/>
                <a:gd name="connsiteY215" fmla="*/ 4564814 h 5316811"/>
                <a:gd name="connsiteX216" fmla="*/ 4046982 w 5253605"/>
                <a:gd name="connsiteY216" fmla="*/ 4532619 h 5316811"/>
                <a:gd name="connsiteX217" fmla="*/ 4092416 w 5253605"/>
                <a:gd name="connsiteY217" fmla="*/ 4499377 h 5316811"/>
                <a:gd name="connsiteX218" fmla="*/ 4136708 w 5253605"/>
                <a:gd name="connsiteY218" fmla="*/ 4464325 h 5316811"/>
                <a:gd name="connsiteX219" fmla="*/ 4180237 w 5253605"/>
                <a:gd name="connsiteY219" fmla="*/ 4428225 h 5316811"/>
                <a:gd name="connsiteX220" fmla="*/ 4222718 w 5253605"/>
                <a:gd name="connsiteY220" fmla="*/ 4390601 h 5316811"/>
                <a:gd name="connsiteX221" fmla="*/ 4264248 w 5253605"/>
                <a:gd name="connsiteY221" fmla="*/ 4352120 h 5316811"/>
                <a:gd name="connsiteX222" fmla="*/ 4413028 w 5253605"/>
                <a:gd name="connsiteY222" fmla="*/ 4189052 h 5316811"/>
                <a:gd name="connsiteX223" fmla="*/ 4522566 w 5253605"/>
                <a:gd name="connsiteY223" fmla="*/ 4011220 h 5316811"/>
                <a:gd name="connsiteX224" fmla="*/ 4543425 w 5253605"/>
                <a:gd name="connsiteY224" fmla="*/ 3963500 h 5316811"/>
                <a:gd name="connsiteX225" fmla="*/ 4561332 w 5253605"/>
                <a:gd name="connsiteY225" fmla="*/ 3913208 h 5316811"/>
                <a:gd name="connsiteX226" fmla="*/ 4577715 w 5253605"/>
                <a:gd name="connsiteY226" fmla="*/ 3861106 h 5316811"/>
                <a:gd name="connsiteX227" fmla="*/ 4593050 w 5253605"/>
                <a:gd name="connsiteY227" fmla="*/ 3807481 h 5316811"/>
                <a:gd name="connsiteX228" fmla="*/ 4706017 w 5253605"/>
                <a:gd name="connsiteY228" fmla="*/ 3343423 h 5316811"/>
                <a:gd name="connsiteX229" fmla="*/ 4854893 w 5253605"/>
                <a:gd name="connsiteY229" fmla="*/ 2877174 h 5316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5253605" h="5316811">
                  <a:moveTo>
                    <a:pt x="5161121" y="2988712"/>
                  </a:moveTo>
                  <a:cubicBezTo>
                    <a:pt x="5107591" y="3134635"/>
                    <a:pt x="5055585" y="3280557"/>
                    <a:pt x="5009674" y="3428671"/>
                  </a:cubicBezTo>
                  <a:lnTo>
                    <a:pt x="4975955" y="3540304"/>
                  </a:lnTo>
                  <a:lnTo>
                    <a:pt x="4943380" y="3653366"/>
                  </a:lnTo>
                  <a:lnTo>
                    <a:pt x="4910995" y="3768619"/>
                  </a:lnTo>
                  <a:lnTo>
                    <a:pt x="4894421" y="3827102"/>
                  </a:lnTo>
                  <a:lnTo>
                    <a:pt x="4876514" y="3886824"/>
                  </a:lnTo>
                  <a:cubicBezTo>
                    <a:pt x="4870990" y="3906541"/>
                    <a:pt x="4863846" y="3927115"/>
                    <a:pt x="4857179" y="3947307"/>
                  </a:cubicBezTo>
                  <a:cubicBezTo>
                    <a:pt x="4850130" y="3967691"/>
                    <a:pt x="4844415" y="3987789"/>
                    <a:pt x="4835843" y="4008458"/>
                  </a:cubicBezTo>
                  <a:lnTo>
                    <a:pt x="4811935" y="4069990"/>
                  </a:lnTo>
                  <a:cubicBezTo>
                    <a:pt x="4802982" y="4090468"/>
                    <a:pt x="4793361" y="4110852"/>
                    <a:pt x="4783932" y="4131236"/>
                  </a:cubicBezTo>
                  <a:cubicBezTo>
                    <a:pt x="4744498" y="4211912"/>
                    <a:pt x="4697349" y="4290874"/>
                    <a:pt x="4643057" y="4359931"/>
                  </a:cubicBezTo>
                  <a:cubicBezTo>
                    <a:pt x="4590288" y="4430987"/>
                    <a:pt x="4532186" y="4493948"/>
                    <a:pt x="4474178" y="4555670"/>
                  </a:cubicBezTo>
                  <a:cubicBezTo>
                    <a:pt x="4459986" y="4571576"/>
                    <a:pt x="4444746" y="4586054"/>
                    <a:pt x="4429792" y="4600913"/>
                  </a:cubicBezTo>
                  <a:lnTo>
                    <a:pt x="4384929" y="4645681"/>
                  </a:lnTo>
                  <a:cubicBezTo>
                    <a:pt x="4370261" y="4660921"/>
                    <a:pt x="4354354" y="4674923"/>
                    <a:pt x="4338733" y="4689400"/>
                  </a:cubicBezTo>
                  <a:lnTo>
                    <a:pt x="4291965" y="4732739"/>
                  </a:lnTo>
                  <a:cubicBezTo>
                    <a:pt x="4276630" y="4747408"/>
                    <a:pt x="4259961" y="4760933"/>
                    <a:pt x="4243864" y="4774840"/>
                  </a:cubicBezTo>
                  <a:lnTo>
                    <a:pt x="4195001" y="4816464"/>
                  </a:lnTo>
                  <a:lnTo>
                    <a:pt x="4182713" y="4826846"/>
                  </a:lnTo>
                  <a:lnTo>
                    <a:pt x="4169950" y="4836752"/>
                  </a:lnTo>
                  <a:lnTo>
                    <a:pt x="4144423" y="4856469"/>
                  </a:lnTo>
                  <a:lnTo>
                    <a:pt x="4093274" y="4895998"/>
                  </a:lnTo>
                  <a:cubicBezTo>
                    <a:pt x="4058603" y="4921620"/>
                    <a:pt x="4022503" y="4945718"/>
                    <a:pt x="3986975" y="4970674"/>
                  </a:cubicBezTo>
                  <a:cubicBezTo>
                    <a:pt x="3950303" y="4993820"/>
                    <a:pt x="3913156" y="5016679"/>
                    <a:pt x="3875818" y="5039159"/>
                  </a:cubicBezTo>
                  <a:cubicBezTo>
                    <a:pt x="3724656" y="5126407"/>
                    <a:pt x="3560636" y="5194225"/>
                    <a:pt x="3391757" y="5239184"/>
                  </a:cubicBezTo>
                  <a:cubicBezTo>
                    <a:pt x="3222879" y="5284332"/>
                    <a:pt x="3049905" y="5307954"/>
                    <a:pt x="2878931" y="5314431"/>
                  </a:cubicBezTo>
                  <a:lnTo>
                    <a:pt x="2814828" y="5316145"/>
                  </a:lnTo>
                  <a:lnTo>
                    <a:pt x="2782824" y="5316812"/>
                  </a:lnTo>
                  <a:lnTo>
                    <a:pt x="2750915" y="5316336"/>
                  </a:lnTo>
                  <a:lnTo>
                    <a:pt x="2687193" y="5314812"/>
                  </a:lnTo>
                  <a:cubicBezTo>
                    <a:pt x="2665952" y="5314241"/>
                    <a:pt x="2644902" y="5314050"/>
                    <a:pt x="2623280" y="5312050"/>
                  </a:cubicBezTo>
                  <a:cubicBezTo>
                    <a:pt x="2580227" y="5308811"/>
                    <a:pt x="2537365" y="5306239"/>
                    <a:pt x="2494598" y="5301572"/>
                  </a:cubicBezTo>
                  <a:lnTo>
                    <a:pt x="2366772" y="5284713"/>
                  </a:lnTo>
                  <a:lnTo>
                    <a:pt x="2240280" y="5261377"/>
                  </a:lnTo>
                  <a:cubicBezTo>
                    <a:pt x="2198465" y="5252042"/>
                    <a:pt x="2156841" y="5242041"/>
                    <a:pt x="2115312" y="5232516"/>
                  </a:cubicBezTo>
                  <a:cubicBezTo>
                    <a:pt x="2073974" y="5222134"/>
                    <a:pt x="2033111" y="5209466"/>
                    <a:pt x="1992154" y="5198226"/>
                  </a:cubicBezTo>
                  <a:cubicBezTo>
                    <a:pt x="1971580" y="5192987"/>
                    <a:pt x="1951577" y="5185558"/>
                    <a:pt x="1931289" y="5179081"/>
                  </a:cubicBezTo>
                  <a:lnTo>
                    <a:pt x="1870805" y="5159269"/>
                  </a:lnTo>
                  <a:cubicBezTo>
                    <a:pt x="1710309" y="5104214"/>
                    <a:pt x="1554861" y="5037063"/>
                    <a:pt x="1405985" y="4958482"/>
                  </a:cubicBezTo>
                  <a:cubicBezTo>
                    <a:pt x="1257205" y="4879805"/>
                    <a:pt x="1113854" y="4790937"/>
                    <a:pt x="980027" y="4689210"/>
                  </a:cubicBezTo>
                  <a:cubicBezTo>
                    <a:pt x="945928" y="4664636"/>
                    <a:pt x="914019" y="4637204"/>
                    <a:pt x="881634" y="4610438"/>
                  </a:cubicBezTo>
                  <a:cubicBezTo>
                    <a:pt x="848678" y="4584245"/>
                    <a:pt x="818293" y="4555289"/>
                    <a:pt x="787337" y="4526904"/>
                  </a:cubicBezTo>
                  <a:lnTo>
                    <a:pt x="764191" y="4505568"/>
                  </a:lnTo>
                  <a:lnTo>
                    <a:pt x="752570" y="4494900"/>
                  </a:lnTo>
                  <a:lnTo>
                    <a:pt x="741426" y="4483756"/>
                  </a:lnTo>
                  <a:lnTo>
                    <a:pt x="697040" y="4439083"/>
                  </a:lnTo>
                  <a:cubicBezTo>
                    <a:pt x="682371" y="4424034"/>
                    <a:pt x="666941" y="4409842"/>
                    <a:pt x="652748" y="4394221"/>
                  </a:cubicBezTo>
                  <a:lnTo>
                    <a:pt x="610076" y="4347929"/>
                  </a:lnTo>
                  <a:cubicBezTo>
                    <a:pt x="595979" y="4332404"/>
                    <a:pt x="581311" y="4317259"/>
                    <a:pt x="567595" y="4301352"/>
                  </a:cubicBezTo>
                  <a:lnTo>
                    <a:pt x="527209" y="4252965"/>
                  </a:lnTo>
                  <a:cubicBezTo>
                    <a:pt x="513874" y="4236773"/>
                    <a:pt x="500158" y="4220771"/>
                    <a:pt x="487204" y="4204292"/>
                  </a:cubicBezTo>
                  <a:lnTo>
                    <a:pt x="449866" y="4153619"/>
                  </a:lnTo>
                  <a:lnTo>
                    <a:pt x="413004" y="4102565"/>
                  </a:lnTo>
                  <a:lnTo>
                    <a:pt x="379190" y="4049416"/>
                  </a:lnTo>
                  <a:cubicBezTo>
                    <a:pt x="367856" y="4031794"/>
                    <a:pt x="356902" y="4013887"/>
                    <a:pt x="345853" y="3996076"/>
                  </a:cubicBezTo>
                  <a:cubicBezTo>
                    <a:pt x="335280" y="3977978"/>
                    <a:pt x="325374" y="3959499"/>
                    <a:pt x="315182" y="3941212"/>
                  </a:cubicBezTo>
                  <a:cubicBezTo>
                    <a:pt x="233839" y="3794717"/>
                    <a:pt x="170974" y="3638888"/>
                    <a:pt x="124492" y="3479630"/>
                  </a:cubicBezTo>
                  <a:cubicBezTo>
                    <a:pt x="77724" y="3320277"/>
                    <a:pt x="47911" y="3157685"/>
                    <a:pt x="27527" y="2994998"/>
                  </a:cubicBezTo>
                  <a:cubicBezTo>
                    <a:pt x="23527" y="2954136"/>
                    <a:pt x="19336" y="2913464"/>
                    <a:pt x="14573" y="2872792"/>
                  </a:cubicBezTo>
                  <a:cubicBezTo>
                    <a:pt x="11811" y="2831930"/>
                    <a:pt x="9239" y="2791163"/>
                    <a:pt x="6001" y="2750396"/>
                  </a:cubicBezTo>
                  <a:lnTo>
                    <a:pt x="4858" y="2735061"/>
                  </a:lnTo>
                  <a:lnTo>
                    <a:pt x="4382" y="2719726"/>
                  </a:lnTo>
                  <a:lnTo>
                    <a:pt x="3429" y="2689055"/>
                  </a:lnTo>
                  <a:lnTo>
                    <a:pt x="1143" y="2627714"/>
                  </a:lnTo>
                  <a:cubicBezTo>
                    <a:pt x="857" y="2617427"/>
                    <a:pt x="95" y="2607331"/>
                    <a:pt x="0" y="2596948"/>
                  </a:cubicBezTo>
                  <a:lnTo>
                    <a:pt x="95" y="2565516"/>
                  </a:lnTo>
                  <a:lnTo>
                    <a:pt x="0" y="2534083"/>
                  </a:lnTo>
                  <a:cubicBezTo>
                    <a:pt x="286" y="2523606"/>
                    <a:pt x="857" y="2513033"/>
                    <a:pt x="1334" y="2502556"/>
                  </a:cubicBezTo>
                  <a:cubicBezTo>
                    <a:pt x="4572" y="2418450"/>
                    <a:pt x="14288" y="2333677"/>
                    <a:pt x="31814" y="2249476"/>
                  </a:cubicBezTo>
                  <a:cubicBezTo>
                    <a:pt x="49340" y="2165371"/>
                    <a:pt x="74771" y="2081932"/>
                    <a:pt x="107156" y="2000874"/>
                  </a:cubicBezTo>
                  <a:cubicBezTo>
                    <a:pt x="172307" y="1838568"/>
                    <a:pt x="266129" y="1688454"/>
                    <a:pt x="368999" y="1552722"/>
                  </a:cubicBezTo>
                  <a:cubicBezTo>
                    <a:pt x="472250" y="1416896"/>
                    <a:pt x="584359" y="1295071"/>
                    <a:pt x="693706" y="1180390"/>
                  </a:cubicBezTo>
                  <a:cubicBezTo>
                    <a:pt x="748379" y="1122955"/>
                    <a:pt x="802672" y="1067233"/>
                    <a:pt x="854488" y="1011131"/>
                  </a:cubicBezTo>
                  <a:lnTo>
                    <a:pt x="934784" y="924168"/>
                  </a:lnTo>
                  <a:cubicBezTo>
                    <a:pt x="962501" y="894354"/>
                    <a:pt x="990600" y="864637"/>
                    <a:pt x="1019175" y="835014"/>
                  </a:cubicBezTo>
                  <a:cubicBezTo>
                    <a:pt x="1133380" y="716618"/>
                    <a:pt x="1255490" y="600318"/>
                    <a:pt x="1390841" y="492019"/>
                  </a:cubicBezTo>
                  <a:cubicBezTo>
                    <a:pt x="1525905" y="383814"/>
                    <a:pt x="1674876" y="283611"/>
                    <a:pt x="1838897" y="201792"/>
                  </a:cubicBezTo>
                  <a:cubicBezTo>
                    <a:pt x="2002536" y="119972"/>
                    <a:pt x="2182082" y="57869"/>
                    <a:pt x="2367058" y="26532"/>
                  </a:cubicBezTo>
                  <a:lnTo>
                    <a:pt x="2401729" y="20721"/>
                  </a:lnTo>
                  <a:cubicBezTo>
                    <a:pt x="2413349" y="19007"/>
                    <a:pt x="2424970" y="17578"/>
                    <a:pt x="2436495" y="16054"/>
                  </a:cubicBezTo>
                  <a:lnTo>
                    <a:pt x="2471357" y="11577"/>
                  </a:lnTo>
                  <a:cubicBezTo>
                    <a:pt x="2482977" y="10149"/>
                    <a:pt x="2494598" y="9291"/>
                    <a:pt x="2506218" y="8148"/>
                  </a:cubicBezTo>
                  <a:cubicBezTo>
                    <a:pt x="2529459" y="6148"/>
                    <a:pt x="2552796" y="3957"/>
                    <a:pt x="2576036" y="3100"/>
                  </a:cubicBezTo>
                  <a:cubicBezTo>
                    <a:pt x="2599277" y="2052"/>
                    <a:pt x="2622614" y="433"/>
                    <a:pt x="2645759" y="528"/>
                  </a:cubicBezTo>
                  <a:lnTo>
                    <a:pt x="2680526" y="147"/>
                  </a:lnTo>
                  <a:cubicBezTo>
                    <a:pt x="2692146" y="-43"/>
                    <a:pt x="2703767" y="-138"/>
                    <a:pt x="2714816" y="433"/>
                  </a:cubicBezTo>
                  <a:lnTo>
                    <a:pt x="2781967" y="3195"/>
                  </a:lnTo>
                  <a:lnTo>
                    <a:pt x="2849023" y="6148"/>
                  </a:lnTo>
                  <a:cubicBezTo>
                    <a:pt x="2871407" y="7291"/>
                    <a:pt x="2893790" y="10339"/>
                    <a:pt x="2916174" y="12435"/>
                  </a:cubicBezTo>
                  <a:cubicBezTo>
                    <a:pt x="3095054" y="29675"/>
                    <a:pt x="3273362" y="66346"/>
                    <a:pt x="3444621" y="123401"/>
                  </a:cubicBezTo>
                  <a:lnTo>
                    <a:pt x="3571589" y="169788"/>
                  </a:lnTo>
                  <a:cubicBezTo>
                    <a:pt x="3582257" y="173407"/>
                    <a:pt x="3592449" y="178170"/>
                    <a:pt x="3602736" y="182551"/>
                  </a:cubicBezTo>
                  <a:lnTo>
                    <a:pt x="3633597" y="195981"/>
                  </a:lnTo>
                  <a:lnTo>
                    <a:pt x="3695319" y="222937"/>
                  </a:lnTo>
                  <a:cubicBezTo>
                    <a:pt x="3705606" y="227414"/>
                    <a:pt x="3715893" y="231891"/>
                    <a:pt x="3725799" y="237130"/>
                  </a:cubicBezTo>
                  <a:cubicBezTo>
                    <a:pt x="3730847" y="239606"/>
                    <a:pt x="3735991" y="241702"/>
                    <a:pt x="3740944" y="244368"/>
                  </a:cubicBezTo>
                  <a:cubicBezTo>
                    <a:pt x="3745802" y="247131"/>
                    <a:pt x="3750564" y="250274"/>
                    <a:pt x="3755327" y="253132"/>
                  </a:cubicBezTo>
                  <a:lnTo>
                    <a:pt x="3812381" y="288660"/>
                  </a:lnTo>
                  <a:cubicBezTo>
                    <a:pt x="3821811" y="294660"/>
                    <a:pt x="3831527" y="300185"/>
                    <a:pt x="3840575" y="306662"/>
                  </a:cubicBezTo>
                  <a:lnTo>
                    <a:pt x="3867912" y="325807"/>
                  </a:lnTo>
                  <a:lnTo>
                    <a:pt x="3922014" y="364574"/>
                  </a:lnTo>
                  <a:cubicBezTo>
                    <a:pt x="4064603" y="469730"/>
                    <a:pt x="4190619" y="589745"/>
                    <a:pt x="4307682" y="712522"/>
                  </a:cubicBezTo>
                  <a:cubicBezTo>
                    <a:pt x="4322255" y="727953"/>
                    <a:pt x="4336923" y="743288"/>
                    <a:pt x="4351592" y="758433"/>
                  </a:cubicBezTo>
                  <a:lnTo>
                    <a:pt x="4393788" y="805486"/>
                  </a:lnTo>
                  <a:lnTo>
                    <a:pt x="4436078" y="852159"/>
                  </a:lnTo>
                  <a:cubicBezTo>
                    <a:pt x="4450366" y="867589"/>
                    <a:pt x="4463320" y="883972"/>
                    <a:pt x="4477131" y="899593"/>
                  </a:cubicBezTo>
                  <a:cubicBezTo>
                    <a:pt x="4504087" y="931407"/>
                    <a:pt x="4532091" y="962458"/>
                    <a:pt x="4558189" y="994558"/>
                  </a:cubicBezTo>
                  <a:cubicBezTo>
                    <a:pt x="4571524" y="1010369"/>
                    <a:pt x="4584859" y="1026276"/>
                    <a:pt x="4598575" y="1041802"/>
                  </a:cubicBezTo>
                  <a:cubicBezTo>
                    <a:pt x="4612100" y="1057423"/>
                    <a:pt x="4626007" y="1072758"/>
                    <a:pt x="4639437" y="1088855"/>
                  </a:cubicBezTo>
                  <a:cubicBezTo>
                    <a:pt x="4694111" y="1152006"/>
                    <a:pt x="4748594" y="1215538"/>
                    <a:pt x="4800124" y="1281832"/>
                  </a:cubicBezTo>
                  <a:cubicBezTo>
                    <a:pt x="4851750" y="1348030"/>
                    <a:pt x="4899088" y="1417849"/>
                    <a:pt x="4943571" y="1489667"/>
                  </a:cubicBezTo>
                  <a:cubicBezTo>
                    <a:pt x="5032344" y="1633495"/>
                    <a:pt x="5107782" y="1787514"/>
                    <a:pt x="5163407" y="1951153"/>
                  </a:cubicBezTo>
                  <a:cubicBezTo>
                    <a:pt x="5218843" y="2114602"/>
                    <a:pt x="5251990" y="2289005"/>
                    <a:pt x="5253514" y="2466361"/>
                  </a:cubicBezTo>
                  <a:cubicBezTo>
                    <a:pt x="5254562" y="2554943"/>
                    <a:pt x="5246656" y="2644002"/>
                    <a:pt x="5231321" y="2731632"/>
                  </a:cubicBezTo>
                  <a:cubicBezTo>
                    <a:pt x="5215700" y="2819262"/>
                    <a:pt x="5191792" y="2905463"/>
                    <a:pt x="5161121" y="2988712"/>
                  </a:cubicBezTo>
                  <a:close/>
                  <a:moveTo>
                    <a:pt x="4854893" y="2877174"/>
                  </a:moveTo>
                  <a:cubicBezTo>
                    <a:pt x="4904137" y="2745062"/>
                    <a:pt x="4929950" y="2606473"/>
                    <a:pt x="4932045" y="2465789"/>
                  </a:cubicBezTo>
                  <a:cubicBezTo>
                    <a:pt x="4934331" y="2325105"/>
                    <a:pt x="4911567" y="2182516"/>
                    <a:pt x="4869371" y="2043355"/>
                  </a:cubicBezTo>
                  <a:cubicBezTo>
                    <a:pt x="4827366" y="1903909"/>
                    <a:pt x="4764596" y="1768559"/>
                    <a:pt x="4688777" y="1639210"/>
                  </a:cubicBezTo>
                  <a:cubicBezTo>
                    <a:pt x="4650963" y="1574440"/>
                    <a:pt x="4609148" y="1511575"/>
                    <a:pt x="4566285" y="1449186"/>
                  </a:cubicBezTo>
                  <a:cubicBezTo>
                    <a:pt x="4523232" y="1386892"/>
                    <a:pt x="4477608" y="1325742"/>
                    <a:pt x="4427411" y="1268211"/>
                  </a:cubicBezTo>
                  <a:cubicBezTo>
                    <a:pt x="4376261" y="1211156"/>
                    <a:pt x="4321302" y="1156197"/>
                    <a:pt x="4262819" y="1106381"/>
                  </a:cubicBezTo>
                  <a:cubicBezTo>
                    <a:pt x="4234339" y="1080473"/>
                    <a:pt x="4204335" y="1056661"/>
                    <a:pt x="4174141" y="1033134"/>
                  </a:cubicBezTo>
                  <a:cubicBezTo>
                    <a:pt x="4159091" y="1021323"/>
                    <a:pt x="4144137" y="1009417"/>
                    <a:pt x="4128992" y="997891"/>
                  </a:cubicBezTo>
                  <a:cubicBezTo>
                    <a:pt x="4113467" y="986842"/>
                    <a:pt x="4097846" y="975889"/>
                    <a:pt x="4082225" y="965125"/>
                  </a:cubicBezTo>
                  <a:cubicBezTo>
                    <a:pt x="3957542" y="877876"/>
                    <a:pt x="3824478" y="806915"/>
                    <a:pt x="3690176" y="749479"/>
                  </a:cubicBezTo>
                  <a:lnTo>
                    <a:pt x="3639598" y="728810"/>
                  </a:lnTo>
                  <a:lnTo>
                    <a:pt x="3614547" y="718237"/>
                  </a:lnTo>
                  <a:cubicBezTo>
                    <a:pt x="3606260" y="714618"/>
                    <a:pt x="3597497" y="712046"/>
                    <a:pt x="3589020" y="708998"/>
                  </a:cubicBezTo>
                  <a:lnTo>
                    <a:pt x="3538061" y="690996"/>
                  </a:lnTo>
                  <a:cubicBezTo>
                    <a:pt x="3533871" y="689472"/>
                    <a:pt x="3529584" y="688043"/>
                    <a:pt x="3525393" y="686424"/>
                  </a:cubicBezTo>
                  <a:cubicBezTo>
                    <a:pt x="3521297" y="684614"/>
                    <a:pt x="3517583" y="682233"/>
                    <a:pt x="3513582" y="680233"/>
                  </a:cubicBezTo>
                  <a:cubicBezTo>
                    <a:pt x="3505676" y="676137"/>
                    <a:pt x="3497390" y="672898"/>
                    <a:pt x="3489198" y="669565"/>
                  </a:cubicBezTo>
                  <a:lnTo>
                    <a:pt x="3439954" y="649467"/>
                  </a:lnTo>
                  <a:lnTo>
                    <a:pt x="3415379" y="639370"/>
                  </a:lnTo>
                  <a:cubicBezTo>
                    <a:pt x="3407188" y="636037"/>
                    <a:pt x="3399092" y="632417"/>
                    <a:pt x="3390614" y="629845"/>
                  </a:cubicBezTo>
                  <a:lnTo>
                    <a:pt x="3289935" y="596127"/>
                  </a:lnTo>
                  <a:cubicBezTo>
                    <a:pt x="3154490" y="555360"/>
                    <a:pt x="3014377" y="531833"/>
                    <a:pt x="2872359" y="522879"/>
                  </a:cubicBezTo>
                  <a:cubicBezTo>
                    <a:pt x="2854547" y="521832"/>
                    <a:pt x="2837021" y="519641"/>
                    <a:pt x="2819114" y="519260"/>
                  </a:cubicBezTo>
                  <a:lnTo>
                    <a:pt x="2765489" y="518593"/>
                  </a:lnTo>
                  <a:lnTo>
                    <a:pt x="2711863" y="517736"/>
                  </a:lnTo>
                  <a:cubicBezTo>
                    <a:pt x="2702814" y="517355"/>
                    <a:pt x="2694242" y="517546"/>
                    <a:pt x="2685764" y="517927"/>
                  </a:cubicBezTo>
                  <a:lnTo>
                    <a:pt x="2660142" y="518689"/>
                  </a:lnTo>
                  <a:cubicBezTo>
                    <a:pt x="2642997" y="518784"/>
                    <a:pt x="2626138" y="520498"/>
                    <a:pt x="2609183" y="521546"/>
                  </a:cubicBezTo>
                  <a:cubicBezTo>
                    <a:pt x="2592134" y="522308"/>
                    <a:pt x="2575370" y="524404"/>
                    <a:pt x="2558606" y="526118"/>
                  </a:cubicBezTo>
                  <a:cubicBezTo>
                    <a:pt x="2550224" y="526975"/>
                    <a:pt x="2541746" y="527547"/>
                    <a:pt x="2533364" y="528690"/>
                  </a:cubicBezTo>
                  <a:lnTo>
                    <a:pt x="2508314" y="532119"/>
                  </a:lnTo>
                  <a:lnTo>
                    <a:pt x="2483263" y="535548"/>
                  </a:lnTo>
                  <a:lnTo>
                    <a:pt x="2458403" y="539929"/>
                  </a:lnTo>
                  <a:cubicBezTo>
                    <a:pt x="2325910" y="563075"/>
                    <a:pt x="2197418" y="604699"/>
                    <a:pt x="2073021" y="664993"/>
                  </a:cubicBezTo>
                  <a:cubicBezTo>
                    <a:pt x="1948529" y="725000"/>
                    <a:pt x="1828705" y="803296"/>
                    <a:pt x="1711262" y="892069"/>
                  </a:cubicBezTo>
                  <a:cubicBezTo>
                    <a:pt x="1593818" y="981032"/>
                    <a:pt x="1478566" y="1080283"/>
                    <a:pt x="1361599" y="1183153"/>
                  </a:cubicBezTo>
                  <a:lnTo>
                    <a:pt x="1182338" y="1342030"/>
                  </a:lnTo>
                  <a:cubicBezTo>
                    <a:pt x="1118997" y="1397084"/>
                    <a:pt x="1055370" y="1449662"/>
                    <a:pt x="991553" y="1499859"/>
                  </a:cubicBezTo>
                  <a:cubicBezTo>
                    <a:pt x="864013" y="1600538"/>
                    <a:pt x="735521" y="1690645"/>
                    <a:pt x="616649" y="1785133"/>
                  </a:cubicBezTo>
                  <a:cubicBezTo>
                    <a:pt x="557117" y="1832376"/>
                    <a:pt x="500158" y="1880954"/>
                    <a:pt x="447580" y="1933056"/>
                  </a:cubicBezTo>
                  <a:cubicBezTo>
                    <a:pt x="395002" y="1985062"/>
                    <a:pt x="346901" y="2040688"/>
                    <a:pt x="306419" y="2101458"/>
                  </a:cubicBezTo>
                  <a:cubicBezTo>
                    <a:pt x="265652" y="2161942"/>
                    <a:pt x="232315" y="2227474"/>
                    <a:pt x="207740" y="2296720"/>
                  </a:cubicBezTo>
                  <a:cubicBezTo>
                    <a:pt x="183071" y="2365967"/>
                    <a:pt x="167164" y="2438833"/>
                    <a:pt x="159734" y="2513224"/>
                  </a:cubicBezTo>
                  <a:lnTo>
                    <a:pt x="156972" y="2541132"/>
                  </a:lnTo>
                  <a:lnTo>
                    <a:pt x="155543" y="2569231"/>
                  </a:lnTo>
                  <a:lnTo>
                    <a:pt x="154305" y="2597424"/>
                  </a:lnTo>
                  <a:cubicBezTo>
                    <a:pt x="154115" y="2606949"/>
                    <a:pt x="154305" y="2616665"/>
                    <a:pt x="154400" y="2626286"/>
                  </a:cubicBezTo>
                  <a:lnTo>
                    <a:pt x="155162" y="2684102"/>
                  </a:lnTo>
                  <a:lnTo>
                    <a:pt x="155734" y="2713058"/>
                  </a:lnTo>
                  <a:lnTo>
                    <a:pt x="156019" y="2727536"/>
                  </a:lnTo>
                  <a:lnTo>
                    <a:pt x="157163" y="2741919"/>
                  </a:lnTo>
                  <a:cubicBezTo>
                    <a:pt x="160211" y="2780400"/>
                    <a:pt x="163354" y="2818881"/>
                    <a:pt x="167450" y="2857171"/>
                  </a:cubicBezTo>
                  <a:cubicBezTo>
                    <a:pt x="172974" y="2895367"/>
                    <a:pt x="179070" y="2933467"/>
                    <a:pt x="185261" y="2971471"/>
                  </a:cubicBezTo>
                  <a:cubicBezTo>
                    <a:pt x="213741" y="3123109"/>
                    <a:pt x="262604" y="3270080"/>
                    <a:pt x="323374" y="3410288"/>
                  </a:cubicBezTo>
                  <a:cubicBezTo>
                    <a:pt x="384334" y="3550687"/>
                    <a:pt x="457772" y="3684322"/>
                    <a:pt x="539020" y="3812243"/>
                  </a:cubicBezTo>
                  <a:cubicBezTo>
                    <a:pt x="549212" y="3828245"/>
                    <a:pt x="559022" y="3844438"/>
                    <a:pt x="569405" y="3860249"/>
                  </a:cubicBezTo>
                  <a:cubicBezTo>
                    <a:pt x="580263" y="3875775"/>
                    <a:pt x="591217" y="3891301"/>
                    <a:pt x="601790" y="3906922"/>
                  </a:cubicBezTo>
                  <a:lnTo>
                    <a:pt x="633698" y="3953785"/>
                  </a:lnTo>
                  <a:lnTo>
                    <a:pt x="667417" y="3999505"/>
                  </a:lnTo>
                  <a:cubicBezTo>
                    <a:pt x="678656" y="4014745"/>
                    <a:pt x="689515" y="4030270"/>
                    <a:pt x="700564" y="4045606"/>
                  </a:cubicBezTo>
                  <a:lnTo>
                    <a:pt x="735521" y="4090373"/>
                  </a:lnTo>
                  <a:lnTo>
                    <a:pt x="770287" y="4135331"/>
                  </a:lnTo>
                  <a:cubicBezTo>
                    <a:pt x="782098" y="4150190"/>
                    <a:pt x="794766" y="4164287"/>
                    <a:pt x="806958" y="4178861"/>
                  </a:cubicBezTo>
                  <a:lnTo>
                    <a:pt x="843915" y="4222104"/>
                  </a:lnTo>
                  <a:cubicBezTo>
                    <a:pt x="856298" y="4236487"/>
                    <a:pt x="869823" y="4249822"/>
                    <a:pt x="882872" y="4263728"/>
                  </a:cubicBezTo>
                  <a:lnTo>
                    <a:pt x="922401" y="4304781"/>
                  </a:lnTo>
                  <a:lnTo>
                    <a:pt x="932307" y="4315068"/>
                  </a:lnTo>
                  <a:lnTo>
                    <a:pt x="942689" y="4324783"/>
                  </a:lnTo>
                  <a:lnTo>
                    <a:pt x="963454" y="4344310"/>
                  </a:lnTo>
                  <a:lnTo>
                    <a:pt x="1005078" y="4383362"/>
                  </a:lnTo>
                  <a:lnTo>
                    <a:pt x="1015460" y="4393173"/>
                  </a:lnTo>
                  <a:lnTo>
                    <a:pt x="1026319" y="4402412"/>
                  </a:lnTo>
                  <a:lnTo>
                    <a:pt x="1047941" y="4420986"/>
                  </a:lnTo>
                  <a:cubicBezTo>
                    <a:pt x="1076801" y="4445751"/>
                    <a:pt x="1105186" y="4471183"/>
                    <a:pt x="1135666" y="4494138"/>
                  </a:cubicBezTo>
                  <a:cubicBezTo>
                    <a:pt x="1254824" y="4589102"/>
                    <a:pt x="1383221" y="4673494"/>
                    <a:pt x="1520190" y="4741407"/>
                  </a:cubicBezTo>
                  <a:cubicBezTo>
                    <a:pt x="1657064" y="4809511"/>
                    <a:pt x="1801463" y="4862375"/>
                    <a:pt x="1949577" y="4898284"/>
                  </a:cubicBezTo>
                  <a:lnTo>
                    <a:pt x="2005298" y="4910761"/>
                  </a:lnTo>
                  <a:cubicBezTo>
                    <a:pt x="2023967" y="4914667"/>
                    <a:pt x="2042255" y="4919525"/>
                    <a:pt x="2061210" y="4922191"/>
                  </a:cubicBezTo>
                  <a:lnTo>
                    <a:pt x="2117503" y="4931336"/>
                  </a:lnTo>
                  <a:lnTo>
                    <a:pt x="2145602" y="4935907"/>
                  </a:lnTo>
                  <a:cubicBezTo>
                    <a:pt x="2154936" y="4937432"/>
                    <a:pt x="2164271" y="4939051"/>
                    <a:pt x="2173796" y="4939908"/>
                  </a:cubicBezTo>
                  <a:cubicBezTo>
                    <a:pt x="2211610" y="4943909"/>
                    <a:pt x="2249234" y="4948576"/>
                    <a:pt x="2286857" y="4952005"/>
                  </a:cubicBezTo>
                  <a:lnTo>
                    <a:pt x="2400109" y="4958482"/>
                  </a:lnTo>
                  <a:lnTo>
                    <a:pt x="2513267" y="4959815"/>
                  </a:lnTo>
                  <a:cubicBezTo>
                    <a:pt x="2532031" y="4960101"/>
                    <a:pt x="2550986" y="4958577"/>
                    <a:pt x="2569750" y="4958101"/>
                  </a:cubicBezTo>
                  <a:lnTo>
                    <a:pt x="2626043" y="4956386"/>
                  </a:lnTo>
                  <a:cubicBezTo>
                    <a:pt x="2644616" y="4956196"/>
                    <a:pt x="2663857" y="4954481"/>
                    <a:pt x="2682907" y="4953243"/>
                  </a:cubicBezTo>
                  <a:lnTo>
                    <a:pt x="2739962" y="4949433"/>
                  </a:lnTo>
                  <a:lnTo>
                    <a:pt x="2768441" y="4947814"/>
                  </a:lnTo>
                  <a:lnTo>
                    <a:pt x="2796731" y="4945052"/>
                  </a:lnTo>
                  <a:cubicBezTo>
                    <a:pt x="2815590" y="4943147"/>
                    <a:pt x="2834354" y="4941337"/>
                    <a:pt x="2853214" y="4939718"/>
                  </a:cubicBezTo>
                  <a:cubicBezTo>
                    <a:pt x="3003518" y="4924859"/>
                    <a:pt x="3150584" y="4901618"/>
                    <a:pt x="3293555" y="4866947"/>
                  </a:cubicBezTo>
                  <a:cubicBezTo>
                    <a:pt x="3436430" y="4832180"/>
                    <a:pt x="3575590" y="4786651"/>
                    <a:pt x="3709988" y="4726739"/>
                  </a:cubicBezTo>
                  <a:cubicBezTo>
                    <a:pt x="3743134" y="4711022"/>
                    <a:pt x="3776282" y="4694830"/>
                    <a:pt x="3809524" y="4678637"/>
                  </a:cubicBezTo>
                  <a:cubicBezTo>
                    <a:pt x="3841718" y="4660635"/>
                    <a:pt x="3874580" y="4643490"/>
                    <a:pt x="3906679" y="4624726"/>
                  </a:cubicBezTo>
                  <a:lnTo>
                    <a:pt x="3954018" y="4595198"/>
                  </a:lnTo>
                  <a:lnTo>
                    <a:pt x="3977735" y="4580339"/>
                  </a:lnTo>
                  <a:lnTo>
                    <a:pt x="3989546" y="4572910"/>
                  </a:lnTo>
                  <a:lnTo>
                    <a:pt x="4000976" y="4564814"/>
                  </a:lnTo>
                  <a:lnTo>
                    <a:pt x="4046982" y="4532619"/>
                  </a:lnTo>
                  <a:cubicBezTo>
                    <a:pt x="4062317" y="4521856"/>
                    <a:pt x="4077938" y="4511473"/>
                    <a:pt x="4092416" y="4499377"/>
                  </a:cubicBezTo>
                  <a:lnTo>
                    <a:pt x="4136708" y="4464325"/>
                  </a:lnTo>
                  <a:cubicBezTo>
                    <a:pt x="4151471" y="4452609"/>
                    <a:pt x="4166330" y="4440989"/>
                    <a:pt x="4180237" y="4428225"/>
                  </a:cubicBezTo>
                  <a:lnTo>
                    <a:pt x="4222718" y="4390601"/>
                  </a:lnTo>
                  <a:cubicBezTo>
                    <a:pt x="4236720" y="4377933"/>
                    <a:pt x="4251198" y="4365550"/>
                    <a:pt x="4264248" y="4352120"/>
                  </a:cubicBezTo>
                  <a:cubicBezTo>
                    <a:pt x="4318254" y="4299638"/>
                    <a:pt x="4369975" y="4245821"/>
                    <a:pt x="4413028" y="4189052"/>
                  </a:cubicBezTo>
                  <a:cubicBezTo>
                    <a:pt x="4458272" y="4132950"/>
                    <a:pt x="4492848" y="4073799"/>
                    <a:pt x="4522566" y="4011220"/>
                  </a:cubicBezTo>
                  <a:lnTo>
                    <a:pt x="4543425" y="3963500"/>
                  </a:lnTo>
                  <a:lnTo>
                    <a:pt x="4561332" y="3913208"/>
                  </a:lnTo>
                  <a:cubicBezTo>
                    <a:pt x="4567714" y="3896920"/>
                    <a:pt x="4572191" y="3878442"/>
                    <a:pt x="4577715" y="3861106"/>
                  </a:cubicBezTo>
                  <a:cubicBezTo>
                    <a:pt x="4582954" y="3843390"/>
                    <a:pt x="4588383" y="3826245"/>
                    <a:pt x="4593050" y="3807481"/>
                  </a:cubicBezTo>
                  <a:cubicBezTo>
                    <a:pt x="4631055" y="3660986"/>
                    <a:pt x="4663155" y="3500585"/>
                    <a:pt x="4706017" y="3343423"/>
                  </a:cubicBezTo>
                  <a:cubicBezTo>
                    <a:pt x="4748213" y="3185689"/>
                    <a:pt x="4798695" y="3030145"/>
                    <a:pt x="4854893" y="287717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36" name="Freeform: Shape 35">
              <a:extLst>
                <a:ext uri="{FF2B5EF4-FFF2-40B4-BE49-F238E27FC236}">
                  <a16:creationId xmlns:a16="http://schemas.microsoft.com/office/drawing/2014/main" id="{E6A945EF-5283-47CA-8BC5-D58171AD9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76425" y="1351535"/>
              <a:ext cx="5514403" cy="5514975"/>
            </a:xfrm>
            <a:custGeom>
              <a:avLst/>
              <a:gdLst>
                <a:gd name="connsiteX0" fmla="*/ 2757202 w 5514403"/>
                <a:gd name="connsiteY0" fmla="*/ 0 h 5514975"/>
                <a:gd name="connsiteX1" fmla="*/ 0 w 5514403"/>
                <a:gd name="connsiteY1" fmla="*/ 2757488 h 5514975"/>
                <a:gd name="connsiteX2" fmla="*/ 2757202 w 5514403"/>
                <a:gd name="connsiteY2" fmla="*/ 5514975 h 5514975"/>
                <a:gd name="connsiteX3" fmla="*/ 5514404 w 5514403"/>
                <a:gd name="connsiteY3" fmla="*/ 2757488 h 5514975"/>
                <a:gd name="connsiteX4" fmla="*/ 2757202 w 5514403"/>
                <a:gd name="connsiteY4" fmla="*/ 0 h 5514975"/>
                <a:gd name="connsiteX5" fmla="*/ 4772501 w 5514403"/>
                <a:gd name="connsiteY5" fmla="*/ 1195578 h 5514975"/>
                <a:gd name="connsiteX6" fmla="*/ 5087017 w 5514403"/>
                <a:gd name="connsiteY6" fmla="*/ 1579817 h 5514975"/>
                <a:gd name="connsiteX7" fmla="*/ 5317522 w 5514403"/>
                <a:gd name="connsiteY7" fmla="*/ 2021110 h 5514975"/>
                <a:gd name="connsiteX8" fmla="*/ 5338001 w 5514403"/>
                <a:gd name="connsiteY8" fmla="*/ 2080165 h 5514975"/>
                <a:gd name="connsiteX9" fmla="*/ 5356479 w 5514403"/>
                <a:gd name="connsiteY9" fmla="*/ 2139982 h 5514975"/>
                <a:gd name="connsiteX10" fmla="*/ 5372386 w 5514403"/>
                <a:gd name="connsiteY10" fmla="*/ 2200561 h 5514975"/>
                <a:gd name="connsiteX11" fmla="*/ 5385912 w 5514403"/>
                <a:gd name="connsiteY11" fmla="*/ 2261711 h 5514975"/>
                <a:gd name="connsiteX12" fmla="*/ 5413915 w 5514403"/>
                <a:gd name="connsiteY12" fmla="*/ 2510885 h 5514975"/>
                <a:gd name="connsiteX13" fmla="*/ 5331905 w 5514403"/>
                <a:gd name="connsiteY13" fmla="*/ 3005328 h 5514975"/>
                <a:gd name="connsiteX14" fmla="*/ 5168456 w 5514403"/>
                <a:gd name="connsiteY14" fmla="*/ 3489579 h 5514975"/>
                <a:gd name="connsiteX15" fmla="*/ 5131499 w 5514403"/>
                <a:gd name="connsiteY15" fmla="*/ 3612071 h 5514975"/>
                <a:gd name="connsiteX16" fmla="*/ 5095589 w 5514403"/>
                <a:gd name="connsiteY16" fmla="*/ 3734753 h 5514975"/>
                <a:gd name="connsiteX17" fmla="*/ 5022247 w 5514403"/>
                <a:gd name="connsiteY17" fmla="*/ 3978116 h 5514975"/>
                <a:gd name="connsiteX18" fmla="*/ 5001578 w 5514403"/>
                <a:gd name="connsiteY18" fmla="*/ 4037457 h 5514975"/>
                <a:gd name="connsiteX19" fmla="*/ 4979194 w 5514403"/>
                <a:gd name="connsiteY19" fmla="*/ 4095655 h 5514975"/>
                <a:gd name="connsiteX20" fmla="*/ 4954905 w 5514403"/>
                <a:gd name="connsiteY20" fmla="*/ 4152519 h 5514975"/>
                <a:gd name="connsiteX21" fmla="*/ 4927187 w 5514403"/>
                <a:gd name="connsiteY21" fmla="*/ 4207288 h 5514975"/>
                <a:gd name="connsiteX22" fmla="*/ 4788980 w 5514403"/>
                <a:gd name="connsiteY22" fmla="*/ 4407504 h 5514975"/>
                <a:gd name="connsiteX23" fmla="*/ 4616577 w 5514403"/>
                <a:gd name="connsiteY23" fmla="*/ 4583145 h 5514975"/>
                <a:gd name="connsiteX24" fmla="*/ 4570000 w 5514403"/>
                <a:gd name="connsiteY24" fmla="*/ 4624102 h 5514975"/>
                <a:gd name="connsiteX25" fmla="*/ 4522756 w 5514403"/>
                <a:gd name="connsiteY25" fmla="*/ 4664298 h 5514975"/>
                <a:gd name="connsiteX26" fmla="*/ 4474464 w 5514403"/>
                <a:gd name="connsiteY26" fmla="*/ 4702969 h 5514975"/>
                <a:gd name="connsiteX27" fmla="*/ 4425791 w 5514403"/>
                <a:gd name="connsiteY27" fmla="*/ 4740879 h 5514975"/>
                <a:gd name="connsiteX28" fmla="*/ 4010311 w 5514403"/>
                <a:gd name="connsiteY28" fmla="*/ 4994910 h 5514975"/>
                <a:gd name="connsiteX29" fmla="*/ 3556254 w 5514403"/>
                <a:gd name="connsiteY29" fmla="*/ 5155311 h 5514975"/>
                <a:gd name="connsiteX30" fmla="*/ 3076670 w 5514403"/>
                <a:gd name="connsiteY30" fmla="*/ 5229321 h 5514975"/>
                <a:gd name="connsiteX31" fmla="*/ 2831497 w 5514403"/>
                <a:gd name="connsiteY31" fmla="*/ 5239893 h 5514975"/>
                <a:gd name="connsiteX32" fmla="*/ 2709767 w 5514403"/>
                <a:gd name="connsiteY32" fmla="*/ 5238655 h 5514975"/>
                <a:gd name="connsiteX33" fmla="*/ 2588038 w 5514403"/>
                <a:gd name="connsiteY33" fmla="*/ 5232654 h 5514975"/>
                <a:gd name="connsiteX34" fmla="*/ 2466594 w 5514403"/>
                <a:gd name="connsiteY34" fmla="*/ 5221129 h 5514975"/>
                <a:gd name="connsiteX35" fmla="*/ 2345627 w 5514403"/>
                <a:gd name="connsiteY35" fmla="*/ 5204174 h 5514975"/>
                <a:gd name="connsiteX36" fmla="*/ 2315432 w 5514403"/>
                <a:gd name="connsiteY36" fmla="*/ 5199127 h 5514975"/>
                <a:gd name="connsiteX37" fmla="*/ 2285333 w 5514403"/>
                <a:gd name="connsiteY37" fmla="*/ 5193506 h 5514975"/>
                <a:gd name="connsiteX38" fmla="*/ 2225135 w 5514403"/>
                <a:gd name="connsiteY38" fmla="*/ 5182267 h 5514975"/>
                <a:gd name="connsiteX39" fmla="*/ 2165318 w 5514403"/>
                <a:gd name="connsiteY39" fmla="*/ 5168932 h 5514975"/>
                <a:gd name="connsiteX40" fmla="*/ 2105501 w 5514403"/>
                <a:gd name="connsiteY40" fmla="*/ 5155026 h 5514975"/>
                <a:gd name="connsiteX41" fmla="*/ 1641062 w 5514403"/>
                <a:gd name="connsiteY41" fmla="*/ 4990814 h 5514975"/>
                <a:gd name="connsiteX42" fmla="*/ 843153 w 5514403"/>
                <a:gd name="connsiteY42" fmla="*/ 4403122 h 5514975"/>
                <a:gd name="connsiteX43" fmla="*/ 548735 w 5514403"/>
                <a:gd name="connsiteY43" fmla="*/ 3998024 h 5514975"/>
                <a:gd name="connsiteX44" fmla="*/ 517398 w 5514403"/>
                <a:gd name="connsiteY44" fmla="*/ 3943731 h 5514975"/>
                <a:gd name="connsiteX45" fmla="*/ 488347 w 5514403"/>
                <a:gd name="connsiteY45" fmla="*/ 3888105 h 5514975"/>
                <a:gd name="connsiteX46" fmla="*/ 460058 w 5514403"/>
                <a:gd name="connsiteY46" fmla="*/ 3832193 h 5514975"/>
                <a:gd name="connsiteX47" fmla="*/ 446723 w 5514403"/>
                <a:gd name="connsiteY47" fmla="*/ 3803809 h 5514975"/>
                <a:gd name="connsiteX48" fmla="*/ 433959 w 5514403"/>
                <a:gd name="connsiteY48" fmla="*/ 3775139 h 5514975"/>
                <a:gd name="connsiteX49" fmla="*/ 385096 w 5514403"/>
                <a:gd name="connsiteY49" fmla="*/ 3659696 h 5514975"/>
                <a:gd name="connsiteX50" fmla="*/ 362903 w 5514403"/>
                <a:gd name="connsiteY50" fmla="*/ 3601117 h 5514975"/>
                <a:gd name="connsiteX51" fmla="*/ 352044 w 5514403"/>
                <a:gd name="connsiteY51" fmla="*/ 3571780 h 5514975"/>
                <a:gd name="connsiteX52" fmla="*/ 342424 w 5514403"/>
                <a:gd name="connsiteY52" fmla="*/ 3541966 h 5514975"/>
                <a:gd name="connsiteX53" fmla="*/ 275082 w 5514403"/>
                <a:gd name="connsiteY53" fmla="*/ 3301079 h 5514975"/>
                <a:gd name="connsiteX54" fmla="*/ 262509 w 5514403"/>
                <a:gd name="connsiteY54" fmla="*/ 3239834 h 5514975"/>
                <a:gd name="connsiteX55" fmla="*/ 256223 w 5514403"/>
                <a:gd name="connsiteY55" fmla="*/ 3209258 h 5514975"/>
                <a:gd name="connsiteX56" fmla="*/ 253079 w 5514403"/>
                <a:gd name="connsiteY56" fmla="*/ 3194018 h 5514975"/>
                <a:gd name="connsiteX57" fmla="*/ 250698 w 5514403"/>
                <a:gd name="connsiteY57" fmla="*/ 3178588 h 5514975"/>
                <a:gd name="connsiteX58" fmla="*/ 232505 w 5514403"/>
                <a:gd name="connsiteY58" fmla="*/ 3055144 h 5514975"/>
                <a:gd name="connsiteX59" fmla="*/ 220694 w 5514403"/>
                <a:gd name="connsiteY59" fmla="*/ 2931128 h 5514975"/>
                <a:gd name="connsiteX60" fmla="*/ 215551 w 5514403"/>
                <a:gd name="connsiteY60" fmla="*/ 2806732 h 5514975"/>
                <a:gd name="connsiteX61" fmla="*/ 214979 w 5514403"/>
                <a:gd name="connsiteY61" fmla="*/ 2791206 h 5514975"/>
                <a:gd name="connsiteX62" fmla="*/ 215170 w 5514403"/>
                <a:gd name="connsiteY62" fmla="*/ 2775680 h 5514975"/>
                <a:gd name="connsiteX63" fmla="*/ 215551 w 5514403"/>
                <a:gd name="connsiteY63" fmla="*/ 2744629 h 5514975"/>
                <a:gd name="connsiteX64" fmla="*/ 216313 w 5514403"/>
                <a:gd name="connsiteY64" fmla="*/ 2682526 h 5514975"/>
                <a:gd name="connsiteX65" fmla="*/ 216789 w 5514403"/>
                <a:gd name="connsiteY65" fmla="*/ 2651570 h 5514975"/>
                <a:gd name="connsiteX66" fmla="*/ 218694 w 5514403"/>
                <a:gd name="connsiteY66" fmla="*/ 2621280 h 5514975"/>
                <a:gd name="connsiteX67" fmla="*/ 220504 w 5514403"/>
                <a:gd name="connsiteY67" fmla="*/ 2591086 h 5514975"/>
                <a:gd name="connsiteX68" fmla="*/ 223647 w 5514403"/>
                <a:gd name="connsiteY68" fmla="*/ 2561082 h 5514975"/>
                <a:gd name="connsiteX69" fmla="*/ 272129 w 5514403"/>
                <a:gd name="connsiteY69" fmla="*/ 2327815 h 5514975"/>
                <a:gd name="connsiteX70" fmla="*/ 365950 w 5514403"/>
                <a:gd name="connsiteY70" fmla="*/ 2111883 h 5514975"/>
                <a:gd name="connsiteX71" fmla="*/ 500539 w 5514403"/>
                <a:gd name="connsiteY71" fmla="*/ 1916621 h 5514975"/>
                <a:gd name="connsiteX72" fmla="*/ 664083 w 5514403"/>
                <a:gd name="connsiteY72" fmla="*/ 1737836 h 5514975"/>
                <a:gd name="connsiteX73" fmla="*/ 845534 w 5514403"/>
                <a:gd name="connsiteY73" fmla="*/ 1568482 h 5514975"/>
                <a:gd name="connsiteX74" fmla="*/ 1035653 w 5514403"/>
                <a:gd name="connsiteY74" fmla="*/ 1400270 h 5514975"/>
                <a:gd name="connsiteX75" fmla="*/ 1226915 w 5514403"/>
                <a:gd name="connsiteY75" fmla="*/ 1225772 h 5514975"/>
                <a:gd name="connsiteX76" fmla="*/ 1319498 w 5514403"/>
                <a:gd name="connsiteY76" fmla="*/ 1136714 h 5514975"/>
                <a:gd name="connsiteX77" fmla="*/ 1410843 w 5514403"/>
                <a:gd name="connsiteY77" fmla="*/ 1049846 h 5514975"/>
                <a:gd name="connsiteX78" fmla="*/ 1786033 w 5514403"/>
                <a:gd name="connsiteY78" fmla="*/ 726091 h 5514975"/>
                <a:gd name="connsiteX79" fmla="*/ 2191417 w 5514403"/>
                <a:gd name="connsiteY79" fmla="*/ 471202 h 5514975"/>
                <a:gd name="connsiteX80" fmla="*/ 2633186 w 5514403"/>
                <a:gd name="connsiteY80" fmla="*/ 327755 h 5514975"/>
                <a:gd name="connsiteX81" fmla="*/ 2864358 w 5514403"/>
                <a:gd name="connsiteY81" fmla="*/ 304991 h 5514975"/>
                <a:gd name="connsiteX82" fmla="*/ 2923032 w 5514403"/>
                <a:gd name="connsiteY82" fmla="*/ 304133 h 5514975"/>
                <a:gd name="connsiteX83" fmla="*/ 2982849 w 5514403"/>
                <a:gd name="connsiteY83" fmla="*/ 304895 h 5514975"/>
                <a:gd name="connsiteX84" fmla="*/ 3042476 w 5514403"/>
                <a:gd name="connsiteY84" fmla="*/ 307467 h 5514975"/>
                <a:gd name="connsiteX85" fmla="*/ 3102007 w 5514403"/>
                <a:gd name="connsiteY85" fmla="*/ 311372 h 5514975"/>
                <a:gd name="connsiteX86" fmla="*/ 3568541 w 5514403"/>
                <a:gd name="connsiteY86" fmla="*/ 398812 h 5514975"/>
                <a:gd name="connsiteX87" fmla="*/ 4006215 w 5514403"/>
                <a:gd name="connsiteY87" fmla="*/ 588264 h 5514975"/>
                <a:gd name="connsiteX88" fmla="*/ 4211479 w 5514403"/>
                <a:gd name="connsiteY88" fmla="*/ 715709 h 5514975"/>
                <a:gd name="connsiteX89" fmla="*/ 4407504 w 5514403"/>
                <a:gd name="connsiteY89" fmla="*/ 861155 h 5514975"/>
                <a:gd name="connsiteX90" fmla="*/ 4772501 w 5514403"/>
                <a:gd name="connsiteY90" fmla="*/ 1195578 h 551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5514403" h="5514975">
                  <a:moveTo>
                    <a:pt x="2757202" y="0"/>
                  </a:moveTo>
                  <a:cubicBezTo>
                    <a:pt x="1234440" y="0"/>
                    <a:pt x="0" y="1234535"/>
                    <a:pt x="0" y="2757488"/>
                  </a:cubicBezTo>
                  <a:cubicBezTo>
                    <a:pt x="0" y="4280440"/>
                    <a:pt x="1234440" y="5514975"/>
                    <a:pt x="2757202" y="5514975"/>
                  </a:cubicBezTo>
                  <a:cubicBezTo>
                    <a:pt x="4279964" y="5514975"/>
                    <a:pt x="5514404" y="4280440"/>
                    <a:pt x="5514404" y="2757488"/>
                  </a:cubicBezTo>
                  <a:cubicBezTo>
                    <a:pt x="5514404" y="1234535"/>
                    <a:pt x="4279964" y="0"/>
                    <a:pt x="2757202" y="0"/>
                  </a:cubicBezTo>
                  <a:close/>
                  <a:moveTo>
                    <a:pt x="4772501" y="1195578"/>
                  </a:moveTo>
                  <a:cubicBezTo>
                    <a:pt x="4887278" y="1314545"/>
                    <a:pt x="4993768" y="1442371"/>
                    <a:pt x="5087017" y="1579817"/>
                  </a:cubicBezTo>
                  <a:cubicBezTo>
                    <a:pt x="5180171" y="1717167"/>
                    <a:pt x="5259895" y="1864519"/>
                    <a:pt x="5317522" y="2021110"/>
                  </a:cubicBezTo>
                  <a:cubicBezTo>
                    <a:pt x="5325047" y="2040541"/>
                    <a:pt x="5331428" y="2060353"/>
                    <a:pt x="5338001" y="2080165"/>
                  </a:cubicBezTo>
                  <a:cubicBezTo>
                    <a:pt x="5344859" y="2099882"/>
                    <a:pt x="5350574" y="2119884"/>
                    <a:pt x="5356479" y="2139982"/>
                  </a:cubicBezTo>
                  <a:cubicBezTo>
                    <a:pt x="5362766" y="2159889"/>
                    <a:pt x="5367433" y="2180273"/>
                    <a:pt x="5372386" y="2200561"/>
                  </a:cubicBezTo>
                  <a:cubicBezTo>
                    <a:pt x="5377720" y="2220754"/>
                    <a:pt x="5381816" y="2241233"/>
                    <a:pt x="5385912" y="2261711"/>
                  </a:cubicBezTo>
                  <a:cubicBezTo>
                    <a:pt x="5402485" y="2343626"/>
                    <a:pt x="5412201" y="2427065"/>
                    <a:pt x="5413915" y="2510885"/>
                  </a:cubicBezTo>
                  <a:cubicBezTo>
                    <a:pt x="5417915" y="2678525"/>
                    <a:pt x="5389627" y="2847118"/>
                    <a:pt x="5331905" y="3005328"/>
                  </a:cubicBezTo>
                  <a:cubicBezTo>
                    <a:pt x="5274278" y="3165634"/>
                    <a:pt x="5218557" y="3326606"/>
                    <a:pt x="5168456" y="3489579"/>
                  </a:cubicBezTo>
                  <a:lnTo>
                    <a:pt x="5131499" y="3612071"/>
                  </a:lnTo>
                  <a:lnTo>
                    <a:pt x="5095589" y="3734753"/>
                  </a:lnTo>
                  <a:cubicBezTo>
                    <a:pt x="5072063" y="3816477"/>
                    <a:pt x="5048726" y="3898392"/>
                    <a:pt x="5022247" y="3978116"/>
                  </a:cubicBezTo>
                  <a:cubicBezTo>
                    <a:pt x="5016056" y="3998309"/>
                    <a:pt x="5008817" y="4017836"/>
                    <a:pt x="5001578" y="4037457"/>
                  </a:cubicBezTo>
                  <a:cubicBezTo>
                    <a:pt x="4994148" y="4056888"/>
                    <a:pt x="4987767" y="4076891"/>
                    <a:pt x="4979194" y="4095655"/>
                  </a:cubicBezTo>
                  <a:lnTo>
                    <a:pt x="4954905" y="4152519"/>
                  </a:lnTo>
                  <a:cubicBezTo>
                    <a:pt x="4945856" y="4170903"/>
                    <a:pt x="4936522" y="4189095"/>
                    <a:pt x="4927187" y="4207288"/>
                  </a:cubicBezTo>
                  <a:cubicBezTo>
                    <a:pt x="4887849" y="4278821"/>
                    <a:pt x="4843082" y="4346163"/>
                    <a:pt x="4788980" y="4407504"/>
                  </a:cubicBezTo>
                  <a:cubicBezTo>
                    <a:pt x="4736973" y="4469988"/>
                    <a:pt x="4677347" y="4527233"/>
                    <a:pt x="4616577" y="4583145"/>
                  </a:cubicBezTo>
                  <a:cubicBezTo>
                    <a:pt x="4601814" y="4597432"/>
                    <a:pt x="4585716" y="4610576"/>
                    <a:pt x="4570000" y="4624102"/>
                  </a:cubicBezTo>
                  <a:lnTo>
                    <a:pt x="4522756" y="4664298"/>
                  </a:lnTo>
                  <a:cubicBezTo>
                    <a:pt x="4507325" y="4678014"/>
                    <a:pt x="4490752" y="4690301"/>
                    <a:pt x="4474464" y="4702969"/>
                  </a:cubicBezTo>
                  <a:lnTo>
                    <a:pt x="4425791" y="4740879"/>
                  </a:lnTo>
                  <a:cubicBezTo>
                    <a:pt x="4294632" y="4839748"/>
                    <a:pt x="4156043" y="4925759"/>
                    <a:pt x="4010311" y="4994910"/>
                  </a:cubicBezTo>
                  <a:cubicBezTo>
                    <a:pt x="3864578" y="5063871"/>
                    <a:pt x="3712559" y="5117116"/>
                    <a:pt x="3556254" y="5155311"/>
                  </a:cubicBezTo>
                  <a:cubicBezTo>
                    <a:pt x="3399949" y="5193602"/>
                    <a:pt x="3239357" y="5217128"/>
                    <a:pt x="3076670" y="5229321"/>
                  </a:cubicBezTo>
                  <a:cubicBezTo>
                    <a:pt x="2995517" y="5235607"/>
                    <a:pt x="2913126" y="5238560"/>
                    <a:pt x="2831497" y="5239893"/>
                  </a:cubicBezTo>
                  <a:cubicBezTo>
                    <a:pt x="2790920" y="5239417"/>
                    <a:pt x="2750344" y="5239798"/>
                    <a:pt x="2709767" y="5238655"/>
                  </a:cubicBezTo>
                  <a:lnTo>
                    <a:pt x="2588038" y="5232654"/>
                  </a:lnTo>
                  <a:cubicBezTo>
                    <a:pt x="2547652" y="5228558"/>
                    <a:pt x="2507171" y="5224653"/>
                    <a:pt x="2466594" y="5221129"/>
                  </a:cubicBezTo>
                  <a:cubicBezTo>
                    <a:pt x="2426208" y="5215890"/>
                    <a:pt x="2386013" y="5209794"/>
                    <a:pt x="2345627" y="5204174"/>
                  </a:cubicBezTo>
                  <a:cubicBezTo>
                    <a:pt x="2335435" y="5203031"/>
                    <a:pt x="2325434" y="5201031"/>
                    <a:pt x="2315432" y="5199127"/>
                  </a:cubicBezTo>
                  <a:lnTo>
                    <a:pt x="2285333" y="5193506"/>
                  </a:lnTo>
                  <a:lnTo>
                    <a:pt x="2225135" y="5182267"/>
                  </a:lnTo>
                  <a:cubicBezTo>
                    <a:pt x="2204942" y="5179028"/>
                    <a:pt x="2185321" y="5173409"/>
                    <a:pt x="2165318" y="5168932"/>
                  </a:cubicBezTo>
                  <a:lnTo>
                    <a:pt x="2105501" y="5155026"/>
                  </a:lnTo>
                  <a:cubicBezTo>
                    <a:pt x="1946720" y="5115211"/>
                    <a:pt x="1790986" y="5060156"/>
                    <a:pt x="1641062" y="4990814"/>
                  </a:cubicBezTo>
                  <a:cubicBezTo>
                    <a:pt x="1341215" y="4852416"/>
                    <a:pt x="1066038" y="4652391"/>
                    <a:pt x="843153" y="4403122"/>
                  </a:cubicBezTo>
                  <a:cubicBezTo>
                    <a:pt x="731520" y="4278821"/>
                    <a:pt x="632365" y="4142899"/>
                    <a:pt x="548735" y="3998024"/>
                  </a:cubicBezTo>
                  <a:lnTo>
                    <a:pt x="517398" y="3943731"/>
                  </a:lnTo>
                  <a:cubicBezTo>
                    <a:pt x="507111" y="3925538"/>
                    <a:pt x="498062" y="3906679"/>
                    <a:pt x="488347" y="3888105"/>
                  </a:cubicBezTo>
                  <a:lnTo>
                    <a:pt x="460058" y="3832193"/>
                  </a:lnTo>
                  <a:cubicBezTo>
                    <a:pt x="455200" y="3822954"/>
                    <a:pt x="450818" y="3813429"/>
                    <a:pt x="446723" y="3803809"/>
                  </a:cubicBezTo>
                  <a:lnTo>
                    <a:pt x="433959" y="3775139"/>
                  </a:lnTo>
                  <a:cubicBezTo>
                    <a:pt x="417195" y="3736848"/>
                    <a:pt x="399098" y="3699129"/>
                    <a:pt x="385096" y="3659696"/>
                  </a:cubicBezTo>
                  <a:lnTo>
                    <a:pt x="362903" y="3601117"/>
                  </a:lnTo>
                  <a:cubicBezTo>
                    <a:pt x="359283" y="3591306"/>
                    <a:pt x="355187" y="3581686"/>
                    <a:pt x="352044" y="3571780"/>
                  </a:cubicBezTo>
                  <a:lnTo>
                    <a:pt x="342424" y="3541966"/>
                  </a:lnTo>
                  <a:cubicBezTo>
                    <a:pt x="315373" y="3463004"/>
                    <a:pt x="294132" y="3382137"/>
                    <a:pt x="275082" y="3301079"/>
                  </a:cubicBezTo>
                  <a:lnTo>
                    <a:pt x="262509" y="3239834"/>
                  </a:lnTo>
                  <a:lnTo>
                    <a:pt x="256223" y="3209258"/>
                  </a:lnTo>
                  <a:lnTo>
                    <a:pt x="253079" y="3194018"/>
                  </a:lnTo>
                  <a:lnTo>
                    <a:pt x="250698" y="3178588"/>
                  </a:lnTo>
                  <a:cubicBezTo>
                    <a:pt x="244602" y="3137440"/>
                    <a:pt x="237839" y="3096387"/>
                    <a:pt x="232505" y="3055144"/>
                  </a:cubicBezTo>
                  <a:lnTo>
                    <a:pt x="220694" y="2931128"/>
                  </a:lnTo>
                  <a:cubicBezTo>
                    <a:pt x="218599" y="2889599"/>
                    <a:pt x="217361" y="2848166"/>
                    <a:pt x="215551" y="2806732"/>
                  </a:cubicBezTo>
                  <a:lnTo>
                    <a:pt x="214979" y="2791206"/>
                  </a:lnTo>
                  <a:lnTo>
                    <a:pt x="215170" y="2775680"/>
                  </a:lnTo>
                  <a:lnTo>
                    <a:pt x="215551" y="2744629"/>
                  </a:lnTo>
                  <a:lnTo>
                    <a:pt x="216313" y="2682526"/>
                  </a:lnTo>
                  <a:cubicBezTo>
                    <a:pt x="216503" y="2672239"/>
                    <a:pt x="216408" y="2661761"/>
                    <a:pt x="216789" y="2651570"/>
                  </a:cubicBezTo>
                  <a:lnTo>
                    <a:pt x="218694" y="2621280"/>
                  </a:lnTo>
                  <a:lnTo>
                    <a:pt x="220504" y="2591086"/>
                  </a:lnTo>
                  <a:lnTo>
                    <a:pt x="223647" y="2561082"/>
                  </a:lnTo>
                  <a:cubicBezTo>
                    <a:pt x="232315" y="2481263"/>
                    <a:pt x="248222" y="2402967"/>
                    <a:pt x="272129" y="2327815"/>
                  </a:cubicBezTo>
                  <a:cubicBezTo>
                    <a:pt x="296037" y="2252663"/>
                    <a:pt x="327565" y="2180463"/>
                    <a:pt x="365950" y="2111883"/>
                  </a:cubicBezTo>
                  <a:cubicBezTo>
                    <a:pt x="404146" y="2043208"/>
                    <a:pt x="450056" y="1978438"/>
                    <a:pt x="500539" y="1916621"/>
                  </a:cubicBezTo>
                  <a:cubicBezTo>
                    <a:pt x="550736" y="1854422"/>
                    <a:pt x="606171" y="1795558"/>
                    <a:pt x="664083" y="1737836"/>
                  </a:cubicBezTo>
                  <a:cubicBezTo>
                    <a:pt x="722186" y="1680210"/>
                    <a:pt x="783241" y="1624393"/>
                    <a:pt x="845534" y="1568482"/>
                  </a:cubicBezTo>
                  <a:lnTo>
                    <a:pt x="1035653" y="1400270"/>
                  </a:lnTo>
                  <a:cubicBezTo>
                    <a:pt x="1099661" y="1343597"/>
                    <a:pt x="1163765" y="1285685"/>
                    <a:pt x="1226915" y="1225772"/>
                  </a:cubicBezTo>
                  <a:lnTo>
                    <a:pt x="1319498" y="1136714"/>
                  </a:lnTo>
                  <a:cubicBezTo>
                    <a:pt x="1349883" y="1107567"/>
                    <a:pt x="1380268" y="1078611"/>
                    <a:pt x="1410843" y="1049846"/>
                  </a:cubicBezTo>
                  <a:cubicBezTo>
                    <a:pt x="1532858" y="935069"/>
                    <a:pt x="1656779" y="825056"/>
                    <a:pt x="1786033" y="726091"/>
                  </a:cubicBezTo>
                  <a:cubicBezTo>
                    <a:pt x="1915097" y="627031"/>
                    <a:pt x="2050066" y="539877"/>
                    <a:pt x="2191417" y="471202"/>
                  </a:cubicBezTo>
                  <a:cubicBezTo>
                    <a:pt x="2332863" y="402908"/>
                    <a:pt x="2480691" y="353473"/>
                    <a:pt x="2633186" y="327755"/>
                  </a:cubicBezTo>
                  <a:cubicBezTo>
                    <a:pt x="2709386" y="314992"/>
                    <a:pt x="2786539" y="307086"/>
                    <a:pt x="2864358" y="304991"/>
                  </a:cubicBezTo>
                  <a:cubicBezTo>
                    <a:pt x="2883980" y="304800"/>
                    <a:pt x="2902934" y="303657"/>
                    <a:pt x="2923032" y="304133"/>
                  </a:cubicBezTo>
                  <a:lnTo>
                    <a:pt x="2982849" y="304895"/>
                  </a:lnTo>
                  <a:lnTo>
                    <a:pt x="3042476" y="307467"/>
                  </a:lnTo>
                  <a:cubicBezTo>
                    <a:pt x="3062383" y="308324"/>
                    <a:pt x="3082099" y="310134"/>
                    <a:pt x="3102007" y="311372"/>
                  </a:cubicBezTo>
                  <a:cubicBezTo>
                    <a:pt x="3260408" y="323850"/>
                    <a:pt x="3416903" y="352616"/>
                    <a:pt x="3568541" y="398812"/>
                  </a:cubicBezTo>
                  <a:cubicBezTo>
                    <a:pt x="3720179" y="445199"/>
                    <a:pt x="3866293" y="510159"/>
                    <a:pt x="4006215" y="588264"/>
                  </a:cubicBezTo>
                  <a:cubicBezTo>
                    <a:pt x="4076224" y="627412"/>
                    <a:pt x="4144899" y="669703"/>
                    <a:pt x="4211479" y="715709"/>
                  </a:cubicBezTo>
                  <a:cubicBezTo>
                    <a:pt x="4278630" y="761048"/>
                    <a:pt x="4343686" y="810006"/>
                    <a:pt x="4407504" y="861155"/>
                  </a:cubicBezTo>
                  <a:cubicBezTo>
                    <a:pt x="4535424" y="963073"/>
                    <a:pt x="4656868" y="1076135"/>
                    <a:pt x="4772501" y="1195578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9" name="Picture 8" descr="People celebrating a marathon">
            <a:extLst>
              <a:ext uri="{FF2B5EF4-FFF2-40B4-BE49-F238E27FC236}">
                <a16:creationId xmlns:a16="http://schemas.microsoft.com/office/drawing/2014/main" id="{27AD6675-463E-0FBF-51CC-226686AA2E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6" r="13514" b="1"/>
          <a:stretch/>
        </p:blipFill>
        <p:spPr>
          <a:xfrm>
            <a:off x="3225930" y="2624324"/>
            <a:ext cx="3316388" cy="3316386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5" name="Content Placeholder 4" descr="Athlete running">
            <a:extLst>
              <a:ext uri="{FF2B5EF4-FFF2-40B4-BE49-F238E27FC236}">
                <a16:creationId xmlns:a16="http://schemas.microsoft.com/office/drawing/2014/main" id="{DA2F9EF4-FA6F-AADF-11F4-0C36AAF39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9" r="18068" b="2"/>
          <a:stretch/>
        </p:blipFill>
        <p:spPr>
          <a:xfrm>
            <a:off x="20" y="6910"/>
            <a:ext cx="4377325" cy="3776782"/>
          </a:xfrm>
          <a:custGeom>
            <a:avLst/>
            <a:gdLst/>
            <a:ahLst/>
            <a:cxnLst/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FC6FFFA-AB2A-4812-A998-4A53F2506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38"/>
            <a:ext cx="4457647" cy="3832799"/>
            <a:chOff x="10433" y="1938"/>
            <a:chExt cx="4457647" cy="3832799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1E65805-5661-43B0-87EA-AB7A8CB61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3" y="1938"/>
              <a:ext cx="4403916" cy="3820281"/>
            </a:xfrm>
            <a:custGeom>
              <a:avLst/>
              <a:gdLst>
                <a:gd name="connsiteX0" fmla="*/ 3689956 w 4403916"/>
                <a:gd name="connsiteY0" fmla="*/ 0 h 3764028"/>
                <a:gd name="connsiteX1" fmla="*/ 4028939 w 4403916"/>
                <a:gd name="connsiteY1" fmla="*/ 0 h 3764028"/>
                <a:gd name="connsiteX2" fmla="*/ 4108310 w 4403916"/>
                <a:gd name="connsiteY2" fmla="*/ 114997 h 3764028"/>
                <a:gd name="connsiteX3" fmla="*/ 4317915 w 4403916"/>
                <a:gd name="connsiteY3" fmla="*/ 555006 h 3764028"/>
                <a:gd name="connsiteX4" fmla="*/ 4403828 w 4403916"/>
                <a:gd name="connsiteY4" fmla="*/ 1046236 h 3764028"/>
                <a:gd name="connsiteX5" fmla="*/ 4382668 w 4403916"/>
                <a:gd name="connsiteY5" fmla="*/ 1299162 h 3764028"/>
                <a:gd name="connsiteX6" fmla="*/ 4315735 w 4403916"/>
                <a:gd name="connsiteY6" fmla="*/ 1544277 h 3764028"/>
                <a:gd name="connsiteX7" fmla="*/ 4171337 w 4403916"/>
                <a:gd name="connsiteY7" fmla="*/ 1963761 h 3764028"/>
                <a:gd name="connsiteX8" fmla="*/ 4139187 w 4403916"/>
                <a:gd name="connsiteY8" fmla="*/ 2070198 h 3764028"/>
                <a:gd name="connsiteX9" fmla="*/ 4108128 w 4403916"/>
                <a:gd name="connsiteY9" fmla="*/ 2177998 h 3764028"/>
                <a:gd name="connsiteX10" fmla="*/ 4077250 w 4403916"/>
                <a:gd name="connsiteY10" fmla="*/ 2287888 h 3764028"/>
                <a:gd name="connsiteX11" fmla="*/ 4061448 w 4403916"/>
                <a:gd name="connsiteY11" fmla="*/ 2343649 h 3764028"/>
                <a:gd name="connsiteX12" fmla="*/ 4044374 w 4403916"/>
                <a:gd name="connsiteY12" fmla="*/ 2400591 h 3764028"/>
                <a:gd name="connsiteX13" fmla="*/ 4025939 w 4403916"/>
                <a:gd name="connsiteY13" fmla="*/ 2458259 h 3764028"/>
                <a:gd name="connsiteX14" fmla="*/ 4005596 w 4403916"/>
                <a:gd name="connsiteY14" fmla="*/ 2516565 h 3764028"/>
                <a:gd name="connsiteX15" fmla="*/ 3982800 w 4403916"/>
                <a:gd name="connsiteY15" fmla="*/ 2575233 h 3764028"/>
                <a:gd name="connsiteX16" fmla="*/ 3956101 w 4403916"/>
                <a:gd name="connsiteY16" fmla="*/ 2633628 h 3764028"/>
                <a:gd name="connsiteX17" fmla="*/ 3821782 w 4403916"/>
                <a:gd name="connsiteY17" fmla="*/ 2851680 h 3764028"/>
                <a:gd name="connsiteX18" fmla="*/ 3660763 w 4403916"/>
                <a:gd name="connsiteY18" fmla="*/ 3038310 h 3764028"/>
                <a:gd name="connsiteX19" fmla="*/ 3618442 w 4403916"/>
                <a:gd name="connsiteY19" fmla="*/ 3081447 h 3764028"/>
                <a:gd name="connsiteX20" fmla="*/ 3575667 w 4403916"/>
                <a:gd name="connsiteY20" fmla="*/ 3124131 h 3764028"/>
                <a:gd name="connsiteX21" fmla="*/ 3531621 w 4403916"/>
                <a:gd name="connsiteY21" fmla="*/ 3165816 h 3764028"/>
                <a:gd name="connsiteX22" fmla="*/ 3487030 w 4403916"/>
                <a:gd name="connsiteY22" fmla="*/ 3207138 h 3764028"/>
                <a:gd name="connsiteX23" fmla="*/ 3441167 w 4403916"/>
                <a:gd name="connsiteY23" fmla="*/ 3247279 h 3764028"/>
                <a:gd name="connsiteX24" fmla="*/ 3394578 w 4403916"/>
                <a:gd name="connsiteY24" fmla="*/ 3286966 h 3764028"/>
                <a:gd name="connsiteX25" fmla="*/ 3382862 w 4403916"/>
                <a:gd name="connsiteY25" fmla="*/ 3296865 h 3764028"/>
                <a:gd name="connsiteX26" fmla="*/ 3370693 w 4403916"/>
                <a:gd name="connsiteY26" fmla="*/ 3306310 h 3764028"/>
                <a:gd name="connsiteX27" fmla="*/ 3346354 w 4403916"/>
                <a:gd name="connsiteY27" fmla="*/ 3325109 h 3764028"/>
                <a:gd name="connsiteX28" fmla="*/ 3297586 w 4403916"/>
                <a:gd name="connsiteY28" fmla="*/ 3362799 h 3764028"/>
                <a:gd name="connsiteX29" fmla="*/ 3196234 w 4403916"/>
                <a:gd name="connsiteY29" fmla="*/ 3433999 h 3764028"/>
                <a:gd name="connsiteX30" fmla="*/ 3090250 w 4403916"/>
                <a:gd name="connsiteY30" fmla="*/ 3499297 h 3764028"/>
                <a:gd name="connsiteX31" fmla="*/ 2628717 w 4403916"/>
                <a:gd name="connsiteY31" fmla="*/ 3690013 h 3764028"/>
                <a:gd name="connsiteX32" fmla="*/ 2139758 w 4403916"/>
                <a:gd name="connsiteY32" fmla="*/ 3761758 h 3764028"/>
                <a:gd name="connsiteX33" fmla="*/ 2078638 w 4403916"/>
                <a:gd name="connsiteY33" fmla="*/ 3763392 h 3764028"/>
                <a:gd name="connsiteX34" fmla="*/ 2048123 w 4403916"/>
                <a:gd name="connsiteY34" fmla="*/ 3764028 h 3764028"/>
                <a:gd name="connsiteX35" fmla="*/ 2017699 w 4403916"/>
                <a:gd name="connsiteY35" fmla="*/ 3763574 h 3764028"/>
                <a:gd name="connsiteX36" fmla="*/ 1956943 w 4403916"/>
                <a:gd name="connsiteY36" fmla="*/ 3762121 h 3764028"/>
                <a:gd name="connsiteX37" fmla="*/ 1896005 w 4403916"/>
                <a:gd name="connsiteY37" fmla="*/ 3759488 h 3764028"/>
                <a:gd name="connsiteX38" fmla="*/ 1773311 w 4403916"/>
                <a:gd name="connsiteY38" fmla="*/ 3749497 h 3764028"/>
                <a:gd name="connsiteX39" fmla="*/ 1651434 w 4403916"/>
                <a:gd name="connsiteY39" fmla="*/ 3733423 h 3764028"/>
                <a:gd name="connsiteX40" fmla="*/ 1530829 w 4403916"/>
                <a:gd name="connsiteY40" fmla="*/ 3711173 h 3764028"/>
                <a:gd name="connsiteX41" fmla="*/ 1411677 w 4403916"/>
                <a:gd name="connsiteY41" fmla="*/ 3683655 h 3764028"/>
                <a:gd name="connsiteX42" fmla="*/ 1294251 w 4403916"/>
                <a:gd name="connsiteY42" fmla="*/ 3650961 h 3764028"/>
                <a:gd name="connsiteX43" fmla="*/ 1236219 w 4403916"/>
                <a:gd name="connsiteY43" fmla="*/ 3632707 h 3764028"/>
                <a:gd name="connsiteX44" fmla="*/ 1178550 w 4403916"/>
                <a:gd name="connsiteY44" fmla="*/ 3613817 h 3764028"/>
                <a:gd name="connsiteX45" fmla="*/ 735362 w 4403916"/>
                <a:gd name="connsiteY45" fmla="*/ 3422375 h 3764028"/>
                <a:gd name="connsiteX46" fmla="*/ 329228 w 4403916"/>
                <a:gd name="connsiteY46" fmla="*/ 3165635 h 3764028"/>
                <a:gd name="connsiteX47" fmla="*/ 235414 w 4403916"/>
                <a:gd name="connsiteY47" fmla="*/ 3090529 h 3764028"/>
                <a:gd name="connsiteX48" fmla="*/ 145506 w 4403916"/>
                <a:gd name="connsiteY48" fmla="*/ 3010882 h 3764028"/>
                <a:gd name="connsiteX49" fmla="*/ 123437 w 4403916"/>
                <a:gd name="connsiteY49" fmla="*/ 2990539 h 3764028"/>
                <a:gd name="connsiteX50" fmla="*/ 112357 w 4403916"/>
                <a:gd name="connsiteY50" fmla="*/ 2980368 h 3764028"/>
                <a:gd name="connsiteX51" fmla="*/ 101731 w 4403916"/>
                <a:gd name="connsiteY51" fmla="*/ 2969742 h 3764028"/>
                <a:gd name="connsiteX52" fmla="*/ 59411 w 4403916"/>
                <a:gd name="connsiteY52" fmla="*/ 2927148 h 3764028"/>
                <a:gd name="connsiteX53" fmla="*/ 17180 w 4403916"/>
                <a:gd name="connsiteY53" fmla="*/ 2884374 h 3764028"/>
                <a:gd name="connsiteX54" fmla="*/ 0 w 4403916"/>
                <a:gd name="connsiteY54" fmla="*/ 2865736 h 3764028"/>
                <a:gd name="connsiteX55" fmla="*/ 0 w 4403916"/>
                <a:gd name="connsiteY55" fmla="*/ 2465769 h 3764028"/>
                <a:gd name="connsiteX56" fmla="*/ 31167 w 4403916"/>
                <a:gd name="connsiteY56" fmla="*/ 2508028 h 3764028"/>
                <a:gd name="connsiteX57" fmla="*/ 62771 w 4403916"/>
                <a:gd name="connsiteY57" fmla="*/ 2551984 h 3764028"/>
                <a:gd name="connsiteX58" fmla="*/ 96101 w 4403916"/>
                <a:gd name="connsiteY58" fmla="*/ 2594667 h 3764028"/>
                <a:gd name="connsiteX59" fmla="*/ 129249 w 4403916"/>
                <a:gd name="connsiteY59" fmla="*/ 2637533 h 3764028"/>
                <a:gd name="connsiteX60" fmla="*/ 164214 w 4403916"/>
                <a:gd name="connsiteY60" fmla="*/ 2679037 h 3764028"/>
                <a:gd name="connsiteX61" fmla="*/ 199451 w 4403916"/>
                <a:gd name="connsiteY61" fmla="*/ 2720268 h 3764028"/>
                <a:gd name="connsiteX62" fmla="*/ 236595 w 4403916"/>
                <a:gd name="connsiteY62" fmla="*/ 2759954 h 3764028"/>
                <a:gd name="connsiteX63" fmla="*/ 274284 w 4403916"/>
                <a:gd name="connsiteY63" fmla="*/ 2799097 h 3764028"/>
                <a:gd name="connsiteX64" fmla="*/ 283729 w 4403916"/>
                <a:gd name="connsiteY64" fmla="*/ 2808905 h 3764028"/>
                <a:gd name="connsiteX65" fmla="*/ 293628 w 4403916"/>
                <a:gd name="connsiteY65" fmla="*/ 2818168 h 3764028"/>
                <a:gd name="connsiteX66" fmla="*/ 313426 w 4403916"/>
                <a:gd name="connsiteY66" fmla="*/ 2836786 h 3764028"/>
                <a:gd name="connsiteX67" fmla="*/ 353113 w 4403916"/>
                <a:gd name="connsiteY67" fmla="*/ 2874021 h 3764028"/>
                <a:gd name="connsiteX68" fmla="*/ 363012 w 4403916"/>
                <a:gd name="connsiteY68" fmla="*/ 2883375 h 3764028"/>
                <a:gd name="connsiteX69" fmla="*/ 373366 w 4403916"/>
                <a:gd name="connsiteY69" fmla="*/ 2892184 h 3764028"/>
                <a:gd name="connsiteX70" fmla="*/ 393981 w 4403916"/>
                <a:gd name="connsiteY70" fmla="*/ 2909894 h 3764028"/>
                <a:gd name="connsiteX71" fmla="*/ 477624 w 4403916"/>
                <a:gd name="connsiteY71" fmla="*/ 2979641 h 3764028"/>
                <a:gd name="connsiteX72" fmla="*/ 844252 w 4403916"/>
                <a:gd name="connsiteY72" fmla="*/ 3215402 h 3764028"/>
                <a:gd name="connsiteX73" fmla="*/ 1253655 w 4403916"/>
                <a:gd name="connsiteY73" fmla="*/ 3364978 h 3764028"/>
                <a:gd name="connsiteX74" fmla="*/ 1306783 w 4403916"/>
                <a:gd name="connsiteY74" fmla="*/ 3376875 h 3764028"/>
                <a:gd name="connsiteX75" fmla="*/ 1360093 w 4403916"/>
                <a:gd name="connsiteY75" fmla="*/ 3387773 h 3764028"/>
                <a:gd name="connsiteX76" fmla="*/ 1413766 w 4403916"/>
                <a:gd name="connsiteY76" fmla="*/ 3396492 h 3764028"/>
                <a:gd name="connsiteX77" fmla="*/ 1440558 w 4403916"/>
                <a:gd name="connsiteY77" fmla="*/ 3400850 h 3764028"/>
                <a:gd name="connsiteX78" fmla="*/ 1467439 w 4403916"/>
                <a:gd name="connsiteY78" fmla="*/ 3404665 h 3764028"/>
                <a:gd name="connsiteX79" fmla="*/ 1575239 w 4403916"/>
                <a:gd name="connsiteY79" fmla="*/ 3416199 h 3764028"/>
                <a:gd name="connsiteX80" fmla="*/ 1683220 w 4403916"/>
                <a:gd name="connsiteY80" fmla="*/ 3422375 h 3764028"/>
                <a:gd name="connsiteX81" fmla="*/ 1791112 w 4403916"/>
                <a:gd name="connsiteY81" fmla="*/ 3423646 h 3764028"/>
                <a:gd name="connsiteX82" fmla="*/ 1844966 w 4403916"/>
                <a:gd name="connsiteY82" fmla="*/ 3422012 h 3764028"/>
                <a:gd name="connsiteX83" fmla="*/ 1898639 w 4403916"/>
                <a:gd name="connsiteY83" fmla="*/ 3420376 h 3764028"/>
                <a:gd name="connsiteX84" fmla="*/ 1952857 w 4403916"/>
                <a:gd name="connsiteY84" fmla="*/ 3417380 h 3764028"/>
                <a:gd name="connsiteX85" fmla="*/ 2007256 w 4403916"/>
                <a:gd name="connsiteY85" fmla="*/ 3413747 h 3764028"/>
                <a:gd name="connsiteX86" fmla="*/ 2034410 w 4403916"/>
                <a:gd name="connsiteY86" fmla="*/ 3412203 h 3764028"/>
                <a:gd name="connsiteX87" fmla="*/ 2061383 w 4403916"/>
                <a:gd name="connsiteY87" fmla="*/ 3409570 h 3764028"/>
                <a:gd name="connsiteX88" fmla="*/ 2115238 w 4403916"/>
                <a:gd name="connsiteY88" fmla="*/ 3404484 h 3764028"/>
                <a:gd name="connsiteX89" fmla="*/ 2535085 w 4403916"/>
                <a:gd name="connsiteY89" fmla="*/ 3335100 h 3764028"/>
                <a:gd name="connsiteX90" fmla="*/ 2932138 w 4403916"/>
                <a:gd name="connsiteY90" fmla="*/ 3201417 h 3764028"/>
                <a:gd name="connsiteX91" fmla="*/ 3027041 w 4403916"/>
                <a:gd name="connsiteY91" fmla="*/ 3155554 h 3764028"/>
                <a:gd name="connsiteX92" fmla="*/ 3119675 w 4403916"/>
                <a:gd name="connsiteY92" fmla="*/ 3104152 h 3764028"/>
                <a:gd name="connsiteX93" fmla="*/ 3164810 w 4403916"/>
                <a:gd name="connsiteY93" fmla="*/ 3075998 h 3764028"/>
                <a:gd name="connsiteX94" fmla="*/ 3187424 w 4403916"/>
                <a:gd name="connsiteY94" fmla="*/ 3061830 h 3764028"/>
                <a:gd name="connsiteX95" fmla="*/ 3198685 w 4403916"/>
                <a:gd name="connsiteY95" fmla="*/ 3054747 h 3764028"/>
                <a:gd name="connsiteX96" fmla="*/ 3209583 w 4403916"/>
                <a:gd name="connsiteY96" fmla="*/ 3047028 h 3764028"/>
                <a:gd name="connsiteX97" fmla="*/ 3253448 w 4403916"/>
                <a:gd name="connsiteY97" fmla="*/ 3016331 h 3764028"/>
                <a:gd name="connsiteX98" fmla="*/ 3296767 w 4403916"/>
                <a:gd name="connsiteY98" fmla="*/ 2984636 h 3764028"/>
                <a:gd name="connsiteX99" fmla="*/ 3338998 w 4403916"/>
                <a:gd name="connsiteY99" fmla="*/ 2951216 h 3764028"/>
                <a:gd name="connsiteX100" fmla="*/ 3380501 w 4403916"/>
                <a:gd name="connsiteY100" fmla="*/ 2916796 h 3764028"/>
                <a:gd name="connsiteX101" fmla="*/ 3421005 w 4403916"/>
                <a:gd name="connsiteY101" fmla="*/ 2880923 h 3764028"/>
                <a:gd name="connsiteX102" fmla="*/ 3460602 w 4403916"/>
                <a:gd name="connsiteY102" fmla="*/ 2844233 h 3764028"/>
                <a:gd name="connsiteX103" fmla="*/ 3602458 w 4403916"/>
                <a:gd name="connsiteY103" fmla="*/ 2688754 h 3764028"/>
                <a:gd name="connsiteX104" fmla="*/ 3706899 w 4403916"/>
                <a:gd name="connsiteY104" fmla="*/ 2519198 h 3764028"/>
                <a:gd name="connsiteX105" fmla="*/ 3726787 w 4403916"/>
                <a:gd name="connsiteY105" fmla="*/ 2473699 h 3764028"/>
                <a:gd name="connsiteX106" fmla="*/ 3743860 w 4403916"/>
                <a:gd name="connsiteY106" fmla="*/ 2425747 h 3764028"/>
                <a:gd name="connsiteX107" fmla="*/ 3759481 w 4403916"/>
                <a:gd name="connsiteY107" fmla="*/ 2376070 h 3764028"/>
                <a:gd name="connsiteX108" fmla="*/ 3774102 w 4403916"/>
                <a:gd name="connsiteY108" fmla="*/ 2324941 h 3764028"/>
                <a:gd name="connsiteX109" fmla="*/ 3881812 w 4403916"/>
                <a:gd name="connsiteY109" fmla="*/ 1882480 h 3764028"/>
                <a:gd name="connsiteX110" fmla="*/ 4023759 w 4403916"/>
                <a:gd name="connsiteY110" fmla="*/ 1437930 h 3764028"/>
                <a:gd name="connsiteX111" fmla="*/ 4097321 w 4403916"/>
                <a:gd name="connsiteY111" fmla="*/ 1045691 h 3764028"/>
                <a:gd name="connsiteX112" fmla="*/ 4037563 w 4403916"/>
                <a:gd name="connsiteY112" fmla="*/ 642917 h 3764028"/>
                <a:gd name="connsiteX113" fmla="*/ 3865374 w 4403916"/>
                <a:gd name="connsiteY113" fmla="*/ 257581 h 3764028"/>
                <a:gd name="connsiteX114" fmla="*/ 3748583 w 4403916"/>
                <a:gd name="connsiteY114" fmla="*/ 76400 h 3764028"/>
                <a:gd name="connsiteX115" fmla="*/ 0 w 4403916"/>
                <a:gd name="connsiteY115" fmla="*/ 0 h 3764028"/>
                <a:gd name="connsiteX116" fmla="*/ 490974 w 4403916"/>
                <a:gd name="connsiteY116" fmla="*/ 0 h 3764028"/>
                <a:gd name="connsiteX117" fmla="*/ 340218 w 4403916"/>
                <a:gd name="connsiteY117" fmla="*/ 124715 h 3764028"/>
                <a:gd name="connsiteX118" fmla="*/ 158390 w 4403916"/>
                <a:gd name="connsiteY118" fmla="*/ 262927 h 3764028"/>
                <a:gd name="connsiteX119" fmla="*/ 0 w 4403916"/>
                <a:gd name="connsiteY119" fmla="*/ 383581 h 3764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403916" h="3764028">
                  <a:moveTo>
                    <a:pt x="3689956" y="0"/>
                  </a:moveTo>
                  <a:lnTo>
                    <a:pt x="4028939" y="0"/>
                  </a:lnTo>
                  <a:lnTo>
                    <a:pt x="4108310" y="114997"/>
                  </a:lnTo>
                  <a:cubicBezTo>
                    <a:pt x="4192952" y="252132"/>
                    <a:pt x="4264879" y="398983"/>
                    <a:pt x="4317915" y="555006"/>
                  </a:cubicBezTo>
                  <a:cubicBezTo>
                    <a:pt x="4370771" y="710848"/>
                    <a:pt x="4402375" y="877134"/>
                    <a:pt x="4403828" y="1046236"/>
                  </a:cubicBezTo>
                  <a:cubicBezTo>
                    <a:pt x="4404828" y="1130696"/>
                    <a:pt x="4397290" y="1215610"/>
                    <a:pt x="4382668" y="1299162"/>
                  </a:cubicBezTo>
                  <a:cubicBezTo>
                    <a:pt x="4367774" y="1382713"/>
                    <a:pt x="4344979" y="1464903"/>
                    <a:pt x="4315735" y="1544277"/>
                  </a:cubicBezTo>
                  <a:cubicBezTo>
                    <a:pt x="4264697" y="1683409"/>
                    <a:pt x="4215111" y="1822540"/>
                    <a:pt x="4171337" y="1963761"/>
                  </a:cubicBezTo>
                  <a:lnTo>
                    <a:pt x="4139187" y="2070198"/>
                  </a:lnTo>
                  <a:lnTo>
                    <a:pt x="4108128" y="2177998"/>
                  </a:lnTo>
                  <a:lnTo>
                    <a:pt x="4077250" y="2287888"/>
                  </a:lnTo>
                  <a:lnTo>
                    <a:pt x="4061448" y="2343649"/>
                  </a:lnTo>
                  <a:lnTo>
                    <a:pt x="4044374" y="2400591"/>
                  </a:lnTo>
                  <a:cubicBezTo>
                    <a:pt x="4039107" y="2419391"/>
                    <a:pt x="4032296" y="2439007"/>
                    <a:pt x="4025939" y="2458259"/>
                  </a:cubicBezTo>
                  <a:cubicBezTo>
                    <a:pt x="4019218" y="2477695"/>
                    <a:pt x="4013769" y="2496857"/>
                    <a:pt x="4005596" y="2516565"/>
                  </a:cubicBezTo>
                  <a:lnTo>
                    <a:pt x="3982800" y="2575233"/>
                  </a:lnTo>
                  <a:cubicBezTo>
                    <a:pt x="3974264" y="2594758"/>
                    <a:pt x="3965091" y="2614193"/>
                    <a:pt x="3956101" y="2633628"/>
                  </a:cubicBezTo>
                  <a:cubicBezTo>
                    <a:pt x="3918502" y="2710550"/>
                    <a:pt x="3873547" y="2785837"/>
                    <a:pt x="3821782" y="2851680"/>
                  </a:cubicBezTo>
                  <a:cubicBezTo>
                    <a:pt x="3771469" y="2919429"/>
                    <a:pt x="3716071" y="2979460"/>
                    <a:pt x="3660763" y="3038310"/>
                  </a:cubicBezTo>
                  <a:cubicBezTo>
                    <a:pt x="3647231" y="3053475"/>
                    <a:pt x="3632700" y="3067279"/>
                    <a:pt x="3618442" y="3081447"/>
                  </a:cubicBezTo>
                  <a:lnTo>
                    <a:pt x="3575667" y="3124131"/>
                  </a:lnTo>
                  <a:cubicBezTo>
                    <a:pt x="3561682" y="3138662"/>
                    <a:pt x="3546515" y="3152013"/>
                    <a:pt x="3531621" y="3165816"/>
                  </a:cubicBezTo>
                  <a:lnTo>
                    <a:pt x="3487030" y="3207138"/>
                  </a:lnTo>
                  <a:cubicBezTo>
                    <a:pt x="3472408" y="3221124"/>
                    <a:pt x="3456515" y="3234020"/>
                    <a:pt x="3441167" y="3247279"/>
                  </a:cubicBezTo>
                  <a:lnTo>
                    <a:pt x="3394578" y="3286966"/>
                  </a:lnTo>
                  <a:lnTo>
                    <a:pt x="3382862" y="3296865"/>
                  </a:lnTo>
                  <a:lnTo>
                    <a:pt x="3370693" y="3306310"/>
                  </a:lnTo>
                  <a:lnTo>
                    <a:pt x="3346354" y="3325109"/>
                  </a:lnTo>
                  <a:lnTo>
                    <a:pt x="3297586" y="3362799"/>
                  </a:lnTo>
                  <a:cubicBezTo>
                    <a:pt x="3264528" y="3387228"/>
                    <a:pt x="3230108" y="3410205"/>
                    <a:pt x="3196234" y="3433999"/>
                  </a:cubicBezTo>
                  <a:cubicBezTo>
                    <a:pt x="3161268" y="3456068"/>
                    <a:pt x="3125850" y="3477863"/>
                    <a:pt x="3090250" y="3499297"/>
                  </a:cubicBezTo>
                  <a:cubicBezTo>
                    <a:pt x="2946123" y="3582485"/>
                    <a:pt x="2789736" y="3647146"/>
                    <a:pt x="2628717" y="3690013"/>
                  </a:cubicBezTo>
                  <a:cubicBezTo>
                    <a:pt x="2467698" y="3733060"/>
                    <a:pt x="2302775" y="3755582"/>
                    <a:pt x="2139758" y="3761758"/>
                  </a:cubicBezTo>
                  <a:lnTo>
                    <a:pt x="2078638" y="3763392"/>
                  </a:lnTo>
                  <a:lnTo>
                    <a:pt x="2048123" y="3764028"/>
                  </a:lnTo>
                  <a:lnTo>
                    <a:pt x="2017699" y="3763574"/>
                  </a:lnTo>
                  <a:lnTo>
                    <a:pt x="1956943" y="3762121"/>
                  </a:lnTo>
                  <a:cubicBezTo>
                    <a:pt x="1936691" y="3761577"/>
                    <a:pt x="1916620" y="3761395"/>
                    <a:pt x="1896005" y="3759488"/>
                  </a:cubicBezTo>
                  <a:cubicBezTo>
                    <a:pt x="1854955" y="3756400"/>
                    <a:pt x="1814088" y="3753947"/>
                    <a:pt x="1773311" y="3749497"/>
                  </a:cubicBezTo>
                  <a:lnTo>
                    <a:pt x="1651434" y="3733423"/>
                  </a:lnTo>
                  <a:lnTo>
                    <a:pt x="1530829" y="3711173"/>
                  </a:lnTo>
                  <a:cubicBezTo>
                    <a:pt x="1490960" y="3702273"/>
                    <a:pt x="1451274" y="3692737"/>
                    <a:pt x="1411677" y="3683655"/>
                  </a:cubicBezTo>
                  <a:cubicBezTo>
                    <a:pt x="1372263" y="3673756"/>
                    <a:pt x="1333302" y="3661678"/>
                    <a:pt x="1294251" y="3650961"/>
                  </a:cubicBezTo>
                  <a:cubicBezTo>
                    <a:pt x="1274634" y="3645966"/>
                    <a:pt x="1255562" y="3638883"/>
                    <a:pt x="1236219" y="3632707"/>
                  </a:cubicBezTo>
                  <a:lnTo>
                    <a:pt x="1178550" y="3613817"/>
                  </a:lnTo>
                  <a:cubicBezTo>
                    <a:pt x="1025523" y="3561324"/>
                    <a:pt x="877309" y="3497299"/>
                    <a:pt x="735362" y="3422375"/>
                  </a:cubicBezTo>
                  <a:cubicBezTo>
                    <a:pt x="593506" y="3347359"/>
                    <a:pt x="456827" y="3262627"/>
                    <a:pt x="329228" y="3165635"/>
                  </a:cubicBezTo>
                  <a:cubicBezTo>
                    <a:pt x="296716" y="3142204"/>
                    <a:pt x="266292" y="3116049"/>
                    <a:pt x="235414" y="3090529"/>
                  </a:cubicBezTo>
                  <a:cubicBezTo>
                    <a:pt x="203992" y="3065555"/>
                    <a:pt x="175021" y="3037946"/>
                    <a:pt x="145506" y="3010882"/>
                  </a:cubicBezTo>
                  <a:lnTo>
                    <a:pt x="123437" y="2990539"/>
                  </a:lnTo>
                  <a:lnTo>
                    <a:pt x="112357" y="2980368"/>
                  </a:lnTo>
                  <a:lnTo>
                    <a:pt x="101731" y="2969742"/>
                  </a:lnTo>
                  <a:lnTo>
                    <a:pt x="59411" y="2927148"/>
                  </a:lnTo>
                  <a:cubicBezTo>
                    <a:pt x="45425" y="2912800"/>
                    <a:pt x="30713" y="2899268"/>
                    <a:pt x="17180" y="2884374"/>
                  </a:cubicBezTo>
                  <a:lnTo>
                    <a:pt x="0" y="2865736"/>
                  </a:lnTo>
                  <a:lnTo>
                    <a:pt x="0" y="2465769"/>
                  </a:lnTo>
                  <a:lnTo>
                    <a:pt x="31167" y="2508028"/>
                  </a:lnTo>
                  <a:cubicBezTo>
                    <a:pt x="41883" y="2522559"/>
                    <a:pt x="52236" y="2537361"/>
                    <a:pt x="62771" y="2551984"/>
                  </a:cubicBezTo>
                  <a:lnTo>
                    <a:pt x="96101" y="2594667"/>
                  </a:lnTo>
                  <a:lnTo>
                    <a:pt x="129249" y="2637533"/>
                  </a:lnTo>
                  <a:cubicBezTo>
                    <a:pt x="140511" y="2651700"/>
                    <a:pt x="152589" y="2665141"/>
                    <a:pt x="164214" y="2679037"/>
                  </a:cubicBezTo>
                  <a:lnTo>
                    <a:pt x="199451" y="2720268"/>
                  </a:lnTo>
                  <a:cubicBezTo>
                    <a:pt x="211257" y="2733981"/>
                    <a:pt x="224153" y="2746696"/>
                    <a:pt x="236595" y="2759954"/>
                  </a:cubicBezTo>
                  <a:lnTo>
                    <a:pt x="274284" y="2799097"/>
                  </a:lnTo>
                  <a:lnTo>
                    <a:pt x="283729" y="2808905"/>
                  </a:lnTo>
                  <a:lnTo>
                    <a:pt x="293628" y="2818168"/>
                  </a:lnTo>
                  <a:lnTo>
                    <a:pt x="313426" y="2836786"/>
                  </a:lnTo>
                  <a:lnTo>
                    <a:pt x="353113" y="2874021"/>
                  </a:lnTo>
                  <a:lnTo>
                    <a:pt x="363012" y="2883375"/>
                  </a:lnTo>
                  <a:lnTo>
                    <a:pt x="373366" y="2892184"/>
                  </a:lnTo>
                  <a:lnTo>
                    <a:pt x="393981" y="2909894"/>
                  </a:lnTo>
                  <a:cubicBezTo>
                    <a:pt x="421498" y="2933506"/>
                    <a:pt x="448562" y="2957755"/>
                    <a:pt x="477624" y="2979641"/>
                  </a:cubicBezTo>
                  <a:cubicBezTo>
                    <a:pt x="591236" y="3070186"/>
                    <a:pt x="713658" y="3150650"/>
                    <a:pt x="844252" y="3215402"/>
                  </a:cubicBezTo>
                  <a:cubicBezTo>
                    <a:pt x="974756" y="3280337"/>
                    <a:pt x="1112435" y="3330741"/>
                    <a:pt x="1253655" y="3364978"/>
                  </a:cubicBezTo>
                  <a:lnTo>
                    <a:pt x="1306783" y="3376875"/>
                  </a:lnTo>
                  <a:cubicBezTo>
                    <a:pt x="1324583" y="3380599"/>
                    <a:pt x="1342020" y="3385231"/>
                    <a:pt x="1360093" y="3387773"/>
                  </a:cubicBezTo>
                  <a:lnTo>
                    <a:pt x="1413766" y="3396492"/>
                  </a:lnTo>
                  <a:lnTo>
                    <a:pt x="1440558" y="3400850"/>
                  </a:lnTo>
                  <a:cubicBezTo>
                    <a:pt x="1449457" y="3402304"/>
                    <a:pt x="1458358" y="3403848"/>
                    <a:pt x="1467439" y="3404665"/>
                  </a:cubicBezTo>
                  <a:cubicBezTo>
                    <a:pt x="1503494" y="3408480"/>
                    <a:pt x="1539367" y="3412930"/>
                    <a:pt x="1575239" y="3416199"/>
                  </a:cubicBezTo>
                  <a:lnTo>
                    <a:pt x="1683220" y="3422375"/>
                  </a:lnTo>
                  <a:lnTo>
                    <a:pt x="1791112" y="3423646"/>
                  </a:lnTo>
                  <a:cubicBezTo>
                    <a:pt x="1809002" y="3423918"/>
                    <a:pt x="1827075" y="3422465"/>
                    <a:pt x="1844966" y="3422012"/>
                  </a:cubicBezTo>
                  <a:lnTo>
                    <a:pt x="1898639" y="3420376"/>
                  </a:lnTo>
                  <a:cubicBezTo>
                    <a:pt x="1916348" y="3420195"/>
                    <a:pt x="1934693" y="3418560"/>
                    <a:pt x="1952857" y="3417380"/>
                  </a:cubicBezTo>
                  <a:lnTo>
                    <a:pt x="2007256" y="3413747"/>
                  </a:lnTo>
                  <a:lnTo>
                    <a:pt x="2034410" y="3412203"/>
                  </a:lnTo>
                  <a:lnTo>
                    <a:pt x="2061383" y="3409570"/>
                  </a:lnTo>
                  <a:cubicBezTo>
                    <a:pt x="2079365" y="3407753"/>
                    <a:pt x="2097255" y="3406028"/>
                    <a:pt x="2115238" y="3404484"/>
                  </a:cubicBezTo>
                  <a:cubicBezTo>
                    <a:pt x="2258546" y="3390317"/>
                    <a:pt x="2398768" y="3368157"/>
                    <a:pt x="2535085" y="3335100"/>
                  </a:cubicBezTo>
                  <a:cubicBezTo>
                    <a:pt x="2671311" y="3301951"/>
                    <a:pt x="2803994" y="3258541"/>
                    <a:pt x="2932138" y="3201417"/>
                  </a:cubicBezTo>
                  <a:cubicBezTo>
                    <a:pt x="2963741" y="3186432"/>
                    <a:pt x="2995346" y="3170993"/>
                    <a:pt x="3027041" y="3155554"/>
                  </a:cubicBezTo>
                  <a:cubicBezTo>
                    <a:pt x="3057737" y="3138390"/>
                    <a:pt x="3089069" y="3122042"/>
                    <a:pt x="3119675" y="3104152"/>
                  </a:cubicBezTo>
                  <a:lnTo>
                    <a:pt x="3164810" y="3075998"/>
                  </a:lnTo>
                  <a:lnTo>
                    <a:pt x="3187424" y="3061830"/>
                  </a:lnTo>
                  <a:lnTo>
                    <a:pt x="3198685" y="3054747"/>
                  </a:lnTo>
                  <a:lnTo>
                    <a:pt x="3209583" y="3047028"/>
                  </a:lnTo>
                  <a:lnTo>
                    <a:pt x="3253448" y="3016331"/>
                  </a:lnTo>
                  <a:cubicBezTo>
                    <a:pt x="3268069" y="3006069"/>
                    <a:pt x="3282963" y="2996169"/>
                    <a:pt x="3296767" y="2984636"/>
                  </a:cubicBezTo>
                  <a:lnTo>
                    <a:pt x="3338998" y="2951216"/>
                  </a:lnTo>
                  <a:cubicBezTo>
                    <a:pt x="3353074" y="2940045"/>
                    <a:pt x="3367242" y="2928966"/>
                    <a:pt x="3380501" y="2916796"/>
                  </a:cubicBezTo>
                  <a:lnTo>
                    <a:pt x="3421005" y="2880923"/>
                  </a:lnTo>
                  <a:cubicBezTo>
                    <a:pt x="3434356" y="2868844"/>
                    <a:pt x="3448160" y="2857038"/>
                    <a:pt x="3460602" y="2844233"/>
                  </a:cubicBezTo>
                  <a:cubicBezTo>
                    <a:pt x="3512095" y="2794193"/>
                    <a:pt x="3561409" y="2742881"/>
                    <a:pt x="3602458" y="2688754"/>
                  </a:cubicBezTo>
                  <a:cubicBezTo>
                    <a:pt x="3645597" y="2635263"/>
                    <a:pt x="3678564" y="2578865"/>
                    <a:pt x="3706899" y="2519198"/>
                  </a:cubicBezTo>
                  <a:lnTo>
                    <a:pt x="3726787" y="2473699"/>
                  </a:lnTo>
                  <a:lnTo>
                    <a:pt x="3743860" y="2425747"/>
                  </a:lnTo>
                  <a:cubicBezTo>
                    <a:pt x="3749945" y="2410217"/>
                    <a:pt x="3754214" y="2392599"/>
                    <a:pt x="3759481" y="2376070"/>
                  </a:cubicBezTo>
                  <a:cubicBezTo>
                    <a:pt x="3764476" y="2359179"/>
                    <a:pt x="3769652" y="2342832"/>
                    <a:pt x="3774102" y="2324941"/>
                  </a:cubicBezTo>
                  <a:cubicBezTo>
                    <a:pt x="3810339" y="2185264"/>
                    <a:pt x="3840945" y="2032328"/>
                    <a:pt x="3881812" y="1882480"/>
                  </a:cubicBezTo>
                  <a:cubicBezTo>
                    <a:pt x="3922044" y="1732087"/>
                    <a:pt x="3970177" y="1583782"/>
                    <a:pt x="4023759" y="1437930"/>
                  </a:cubicBezTo>
                  <a:cubicBezTo>
                    <a:pt x="4070711" y="1311967"/>
                    <a:pt x="4095323" y="1179828"/>
                    <a:pt x="4097321" y="1045691"/>
                  </a:cubicBezTo>
                  <a:cubicBezTo>
                    <a:pt x="4099500" y="911554"/>
                    <a:pt x="4077796" y="775601"/>
                    <a:pt x="4037563" y="642917"/>
                  </a:cubicBezTo>
                  <a:cubicBezTo>
                    <a:pt x="3997513" y="509961"/>
                    <a:pt x="3937665" y="380910"/>
                    <a:pt x="3865374" y="257581"/>
                  </a:cubicBezTo>
                  <a:cubicBezTo>
                    <a:pt x="3829320" y="195825"/>
                    <a:pt x="3789451" y="135886"/>
                    <a:pt x="3748583" y="76400"/>
                  </a:cubicBezTo>
                  <a:close/>
                  <a:moveTo>
                    <a:pt x="0" y="0"/>
                  </a:moveTo>
                  <a:lnTo>
                    <a:pt x="490974" y="0"/>
                  </a:lnTo>
                  <a:lnTo>
                    <a:pt x="340218" y="124715"/>
                  </a:lnTo>
                  <a:cubicBezTo>
                    <a:pt x="279415" y="172712"/>
                    <a:pt x="218386" y="218189"/>
                    <a:pt x="158390" y="262927"/>
                  </a:cubicBezTo>
                  <a:lnTo>
                    <a:pt x="0" y="38358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53B73FA-DD70-4019-916A-C6CBE0FB8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3" y="1939"/>
              <a:ext cx="4389739" cy="3770876"/>
            </a:xfrm>
            <a:custGeom>
              <a:avLst/>
              <a:gdLst>
                <a:gd name="connsiteX0" fmla="*/ 3380673 w 4389739"/>
                <a:gd name="connsiteY0" fmla="*/ 0 h 3715351"/>
                <a:gd name="connsiteX1" fmla="*/ 4063068 w 4389739"/>
                <a:gd name="connsiteY1" fmla="*/ 0 h 3715351"/>
                <a:gd name="connsiteX2" fmla="*/ 4090590 w 4389739"/>
                <a:gd name="connsiteY2" fmla="*/ 40479 h 3715351"/>
                <a:gd name="connsiteX3" fmla="*/ 4304021 w 4389739"/>
                <a:gd name="connsiteY3" fmla="*/ 1470170 h 3715351"/>
                <a:gd name="connsiteX4" fmla="*/ 3646869 w 4389739"/>
                <a:gd name="connsiteY4" fmla="*/ 3036312 h 3715351"/>
                <a:gd name="connsiteX5" fmla="*/ 1927337 w 4389739"/>
                <a:gd name="connsiteY5" fmla="*/ 3715351 h 3715351"/>
                <a:gd name="connsiteX6" fmla="*/ 112084 w 4389739"/>
                <a:gd name="connsiteY6" fmla="*/ 2970651 h 3715351"/>
                <a:gd name="connsiteX7" fmla="*/ 0 w 4389739"/>
                <a:gd name="connsiteY7" fmla="*/ 2848883 h 3715351"/>
                <a:gd name="connsiteX8" fmla="*/ 0 w 4389739"/>
                <a:gd name="connsiteY8" fmla="*/ 1794217 h 3715351"/>
                <a:gd name="connsiteX9" fmla="*/ 50420 w 4389739"/>
                <a:gd name="connsiteY9" fmla="*/ 1930977 h 3715351"/>
                <a:gd name="connsiteX10" fmla="*/ 494879 w 4389739"/>
                <a:gd name="connsiteY10" fmla="*/ 2582861 h 3715351"/>
                <a:gd name="connsiteX11" fmla="*/ 1927428 w 4389739"/>
                <a:gd name="connsiteY11" fmla="*/ 3170539 h 3715351"/>
                <a:gd name="connsiteX12" fmla="*/ 3261622 w 4389739"/>
                <a:gd name="connsiteY12" fmla="*/ 2651065 h 3715351"/>
                <a:gd name="connsiteX13" fmla="*/ 3451249 w 4389739"/>
                <a:gd name="connsiteY13" fmla="*/ 2406495 h 3715351"/>
                <a:gd name="connsiteX14" fmla="*/ 3548513 w 4389739"/>
                <a:gd name="connsiteY14" fmla="*/ 2087000 h 3715351"/>
                <a:gd name="connsiteX15" fmla="*/ 3792812 w 4389739"/>
                <a:gd name="connsiteY15" fmla="*/ 1281544 h 3715351"/>
                <a:gd name="connsiteX16" fmla="*/ 3785001 w 4389739"/>
                <a:gd name="connsiteY16" fmla="*/ 655451 h 3715351"/>
                <a:gd name="connsiteX17" fmla="*/ 3400209 w 4389739"/>
                <a:gd name="connsiteY17" fmla="*/ 20912 h 3715351"/>
                <a:gd name="connsiteX18" fmla="*/ 0 w 4389739"/>
                <a:gd name="connsiteY18" fmla="*/ 0 h 3715351"/>
                <a:gd name="connsiteX19" fmla="*/ 740721 w 4389739"/>
                <a:gd name="connsiteY19" fmla="*/ 0 h 3715351"/>
                <a:gd name="connsiteX20" fmla="*/ 713748 w 4389739"/>
                <a:gd name="connsiteY20" fmla="*/ 26542 h 3715351"/>
                <a:gd name="connsiteX21" fmla="*/ 429308 w 4389739"/>
                <a:gd name="connsiteY21" fmla="*/ 295360 h 3715351"/>
                <a:gd name="connsiteX22" fmla="*/ 10006 w 4389739"/>
                <a:gd name="connsiteY22" fmla="*/ 732645 h 3715351"/>
                <a:gd name="connsiteX23" fmla="*/ 0 w 4389739"/>
                <a:gd name="connsiteY23" fmla="*/ 749563 h 371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89739" h="3715351">
                  <a:moveTo>
                    <a:pt x="3380673" y="0"/>
                  </a:moveTo>
                  <a:lnTo>
                    <a:pt x="4063068" y="0"/>
                  </a:lnTo>
                  <a:lnTo>
                    <a:pt x="4090590" y="40479"/>
                  </a:lnTo>
                  <a:cubicBezTo>
                    <a:pt x="4344157" y="451833"/>
                    <a:pt x="4493920" y="955714"/>
                    <a:pt x="4304021" y="1470170"/>
                  </a:cubicBezTo>
                  <a:cubicBezTo>
                    <a:pt x="3964456" y="2390148"/>
                    <a:pt x="4114577" y="2568603"/>
                    <a:pt x="3646869" y="3036312"/>
                  </a:cubicBezTo>
                  <a:cubicBezTo>
                    <a:pt x="3179069" y="3504020"/>
                    <a:pt x="2641069" y="3715351"/>
                    <a:pt x="1927337" y="3715351"/>
                  </a:cubicBezTo>
                  <a:cubicBezTo>
                    <a:pt x="1219872" y="3715351"/>
                    <a:pt x="578794" y="3431185"/>
                    <a:pt x="112084" y="2970651"/>
                  </a:cubicBezTo>
                  <a:lnTo>
                    <a:pt x="0" y="2848883"/>
                  </a:lnTo>
                  <a:lnTo>
                    <a:pt x="0" y="1794217"/>
                  </a:lnTo>
                  <a:lnTo>
                    <a:pt x="50420" y="1930977"/>
                  </a:lnTo>
                  <a:cubicBezTo>
                    <a:pt x="154859" y="2175638"/>
                    <a:pt x="304435" y="2394961"/>
                    <a:pt x="494879" y="2582861"/>
                  </a:cubicBezTo>
                  <a:cubicBezTo>
                    <a:pt x="878944" y="2961842"/>
                    <a:pt x="1387702" y="3170539"/>
                    <a:pt x="1927428" y="3170539"/>
                  </a:cubicBezTo>
                  <a:cubicBezTo>
                    <a:pt x="2498486" y="3170539"/>
                    <a:pt x="2897536" y="3015151"/>
                    <a:pt x="3261622" y="2651065"/>
                  </a:cubicBezTo>
                  <a:cubicBezTo>
                    <a:pt x="3384679" y="2528008"/>
                    <a:pt x="3426547" y="2458352"/>
                    <a:pt x="3451249" y="2406495"/>
                  </a:cubicBezTo>
                  <a:cubicBezTo>
                    <a:pt x="3487303" y="2330845"/>
                    <a:pt x="3513004" y="2228584"/>
                    <a:pt x="3548513" y="2087000"/>
                  </a:cubicBezTo>
                  <a:cubicBezTo>
                    <a:pt x="3596102" y="1897556"/>
                    <a:pt x="3661309" y="1638000"/>
                    <a:pt x="3792812" y="1281544"/>
                  </a:cubicBezTo>
                  <a:cubicBezTo>
                    <a:pt x="3864739" y="1086651"/>
                    <a:pt x="3862196" y="881858"/>
                    <a:pt x="3785001" y="655451"/>
                  </a:cubicBezTo>
                  <a:cubicBezTo>
                    <a:pt x="3714346" y="448296"/>
                    <a:pt x="3581298" y="228882"/>
                    <a:pt x="3400209" y="20912"/>
                  </a:cubicBezTo>
                  <a:close/>
                  <a:moveTo>
                    <a:pt x="0" y="0"/>
                  </a:moveTo>
                  <a:lnTo>
                    <a:pt x="740721" y="0"/>
                  </a:lnTo>
                  <a:lnTo>
                    <a:pt x="713748" y="26542"/>
                  </a:lnTo>
                  <a:cubicBezTo>
                    <a:pt x="616755" y="123534"/>
                    <a:pt x="521488" y="210901"/>
                    <a:pt x="429308" y="295360"/>
                  </a:cubicBezTo>
                  <a:cubicBezTo>
                    <a:pt x="256302" y="453928"/>
                    <a:pt x="106908" y="590789"/>
                    <a:pt x="10006" y="732645"/>
                  </a:cubicBezTo>
                  <a:lnTo>
                    <a:pt x="0" y="749563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276733-3A2F-427C-B871-7F5A43825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3" y="1939"/>
              <a:ext cx="4389701" cy="3770876"/>
            </a:xfrm>
            <a:custGeom>
              <a:avLst/>
              <a:gdLst>
                <a:gd name="connsiteX0" fmla="*/ 3499929 w 4389701"/>
                <a:gd name="connsiteY0" fmla="*/ 0 h 3715351"/>
                <a:gd name="connsiteX1" fmla="*/ 4063056 w 4389701"/>
                <a:gd name="connsiteY1" fmla="*/ 0 h 3715351"/>
                <a:gd name="connsiteX2" fmla="*/ 4090576 w 4389701"/>
                <a:gd name="connsiteY2" fmla="*/ 40479 h 3715351"/>
                <a:gd name="connsiteX3" fmla="*/ 4304020 w 4389701"/>
                <a:gd name="connsiteY3" fmla="*/ 1470170 h 3715351"/>
                <a:gd name="connsiteX4" fmla="*/ 3646868 w 4389701"/>
                <a:gd name="connsiteY4" fmla="*/ 3036312 h 3715351"/>
                <a:gd name="connsiteX5" fmla="*/ 1927336 w 4389701"/>
                <a:gd name="connsiteY5" fmla="*/ 3715351 h 3715351"/>
                <a:gd name="connsiteX6" fmla="*/ 112084 w 4389701"/>
                <a:gd name="connsiteY6" fmla="*/ 2970651 h 3715351"/>
                <a:gd name="connsiteX7" fmla="*/ 0 w 4389701"/>
                <a:gd name="connsiteY7" fmla="*/ 2848884 h 3715351"/>
                <a:gd name="connsiteX8" fmla="*/ 0 w 4389701"/>
                <a:gd name="connsiteY8" fmla="*/ 2034844 h 3715351"/>
                <a:gd name="connsiteX9" fmla="*/ 57349 w 4389701"/>
                <a:gd name="connsiteY9" fmla="*/ 2152995 h 3715351"/>
                <a:gd name="connsiteX10" fmla="*/ 430943 w 4389701"/>
                <a:gd name="connsiteY10" fmla="*/ 2647251 h 3715351"/>
                <a:gd name="connsiteX11" fmla="*/ 1927336 w 4389701"/>
                <a:gd name="connsiteY11" fmla="*/ 3261084 h 3715351"/>
                <a:gd name="connsiteX12" fmla="*/ 2712723 w 4389701"/>
                <a:gd name="connsiteY12" fmla="*/ 3128673 h 3715351"/>
                <a:gd name="connsiteX13" fmla="*/ 3325739 w 4389701"/>
                <a:gd name="connsiteY13" fmla="*/ 2715091 h 3715351"/>
                <a:gd name="connsiteX14" fmla="*/ 3533165 w 4389701"/>
                <a:gd name="connsiteY14" fmla="*/ 2445455 h 3715351"/>
                <a:gd name="connsiteX15" fmla="*/ 3636606 w 4389701"/>
                <a:gd name="connsiteY15" fmla="*/ 2108978 h 3715351"/>
                <a:gd name="connsiteX16" fmla="*/ 3877997 w 4389701"/>
                <a:gd name="connsiteY16" fmla="*/ 1312875 h 3715351"/>
                <a:gd name="connsiteX17" fmla="*/ 3871005 w 4389701"/>
                <a:gd name="connsiteY17" fmla="*/ 626026 h 3715351"/>
                <a:gd name="connsiteX18" fmla="*/ 3600818 w 4389701"/>
                <a:gd name="connsiteY18" fmla="*/ 125805 h 3715351"/>
                <a:gd name="connsiteX19" fmla="*/ 0 w 4389701"/>
                <a:gd name="connsiteY19" fmla="*/ 0 h 3715351"/>
                <a:gd name="connsiteX20" fmla="*/ 610148 w 4389701"/>
                <a:gd name="connsiteY20" fmla="*/ 0 h 3715351"/>
                <a:gd name="connsiteX21" fmla="*/ 507071 w 4389701"/>
                <a:gd name="connsiteY21" fmla="*/ 99503 h 3715351"/>
                <a:gd name="connsiteX22" fmla="*/ 367825 w 4389701"/>
                <a:gd name="connsiteY22" fmla="*/ 228156 h 3715351"/>
                <a:gd name="connsiteX23" fmla="*/ 21000 w 4389701"/>
                <a:gd name="connsiteY23" fmla="*/ 569708 h 3715351"/>
                <a:gd name="connsiteX24" fmla="*/ 0 w 4389701"/>
                <a:gd name="connsiteY24" fmla="*/ 596889 h 371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389701" h="3715351">
                  <a:moveTo>
                    <a:pt x="3499929" y="0"/>
                  </a:moveTo>
                  <a:lnTo>
                    <a:pt x="4063056" y="0"/>
                  </a:lnTo>
                  <a:lnTo>
                    <a:pt x="4090576" y="40479"/>
                  </a:lnTo>
                  <a:cubicBezTo>
                    <a:pt x="4344122" y="451833"/>
                    <a:pt x="4493851" y="955714"/>
                    <a:pt x="4304020" y="1470170"/>
                  </a:cubicBezTo>
                  <a:cubicBezTo>
                    <a:pt x="3964455" y="2390148"/>
                    <a:pt x="4114576" y="2568603"/>
                    <a:pt x="3646868" y="3036312"/>
                  </a:cubicBezTo>
                  <a:cubicBezTo>
                    <a:pt x="3179069" y="3504020"/>
                    <a:pt x="2641068" y="3715351"/>
                    <a:pt x="1927336" y="3715351"/>
                  </a:cubicBezTo>
                  <a:cubicBezTo>
                    <a:pt x="1219872" y="3715351"/>
                    <a:pt x="578794" y="3431185"/>
                    <a:pt x="112084" y="2970651"/>
                  </a:cubicBezTo>
                  <a:lnTo>
                    <a:pt x="0" y="2848884"/>
                  </a:lnTo>
                  <a:lnTo>
                    <a:pt x="0" y="2034844"/>
                  </a:lnTo>
                  <a:lnTo>
                    <a:pt x="57349" y="2152995"/>
                  </a:lnTo>
                  <a:cubicBezTo>
                    <a:pt x="156619" y="2334426"/>
                    <a:pt x="281776" y="2500059"/>
                    <a:pt x="430943" y="2647251"/>
                  </a:cubicBezTo>
                  <a:cubicBezTo>
                    <a:pt x="832174" y="3043032"/>
                    <a:pt x="1363635" y="3261084"/>
                    <a:pt x="1927336" y="3261084"/>
                  </a:cubicBezTo>
                  <a:cubicBezTo>
                    <a:pt x="2229848" y="3261084"/>
                    <a:pt x="2486770" y="3217764"/>
                    <a:pt x="2712723" y="3128673"/>
                  </a:cubicBezTo>
                  <a:cubicBezTo>
                    <a:pt x="2934316" y="3041306"/>
                    <a:pt x="3134841" y="2905989"/>
                    <a:pt x="3325739" y="2715091"/>
                  </a:cubicBezTo>
                  <a:cubicBezTo>
                    <a:pt x="3458513" y="2582408"/>
                    <a:pt x="3505103" y="2504305"/>
                    <a:pt x="3533165" y="2445455"/>
                  </a:cubicBezTo>
                  <a:cubicBezTo>
                    <a:pt x="3573124" y="2361631"/>
                    <a:pt x="3599734" y="2255648"/>
                    <a:pt x="3636606" y="2108978"/>
                  </a:cubicBezTo>
                  <a:cubicBezTo>
                    <a:pt x="3683649" y="1921532"/>
                    <a:pt x="3748129" y="1664701"/>
                    <a:pt x="3877997" y="1312875"/>
                  </a:cubicBezTo>
                  <a:cubicBezTo>
                    <a:pt x="3957462" y="1097549"/>
                    <a:pt x="3955192" y="872957"/>
                    <a:pt x="3871005" y="626026"/>
                  </a:cubicBezTo>
                  <a:cubicBezTo>
                    <a:pt x="3815220" y="462351"/>
                    <a:pt x="3723064" y="292137"/>
                    <a:pt x="3600818" y="125805"/>
                  </a:cubicBezTo>
                  <a:close/>
                  <a:moveTo>
                    <a:pt x="0" y="0"/>
                  </a:moveTo>
                  <a:lnTo>
                    <a:pt x="610148" y="0"/>
                  </a:lnTo>
                  <a:lnTo>
                    <a:pt x="507071" y="99503"/>
                  </a:lnTo>
                  <a:cubicBezTo>
                    <a:pt x="460050" y="143606"/>
                    <a:pt x="413552" y="186244"/>
                    <a:pt x="367825" y="228156"/>
                  </a:cubicBezTo>
                  <a:cubicBezTo>
                    <a:pt x="234937" y="349874"/>
                    <a:pt x="115689" y="459178"/>
                    <a:pt x="21000" y="569708"/>
                  </a:cubicBezTo>
                  <a:lnTo>
                    <a:pt x="0" y="5968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4A30C11-CB65-4FFA-A60D-499BF0DCD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3" y="6910"/>
              <a:ext cx="4457647" cy="3827827"/>
            </a:xfrm>
            <a:custGeom>
              <a:avLst/>
              <a:gdLst>
                <a:gd name="connsiteX0" fmla="*/ 4035886 w 4457647"/>
                <a:gd name="connsiteY0" fmla="*/ 0 h 3827827"/>
                <a:gd name="connsiteX1" fmla="*/ 4194172 w 4457647"/>
                <a:gd name="connsiteY1" fmla="*/ 0 h 3827827"/>
                <a:gd name="connsiteX2" fmla="*/ 4245692 w 4457647"/>
                <a:gd name="connsiteY2" fmla="*/ 106223 h 3827827"/>
                <a:gd name="connsiteX3" fmla="*/ 4457647 w 4457647"/>
                <a:gd name="connsiteY3" fmla="*/ 1148970 h 3827827"/>
                <a:gd name="connsiteX4" fmla="*/ 1760496 w 4457647"/>
                <a:gd name="connsiteY4" fmla="*/ 3827827 h 3827827"/>
                <a:gd name="connsiteX5" fmla="*/ 44857 w 4457647"/>
                <a:gd name="connsiteY5" fmla="*/ 3216117 h 3827827"/>
                <a:gd name="connsiteX6" fmla="*/ 0 w 4457647"/>
                <a:gd name="connsiteY6" fmla="*/ 3175626 h 3827827"/>
                <a:gd name="connsiteX7" fmla="*/ 0 w 4457647"/>
                <a:gd name="connsiteY7" fmla="*/ 2859397 h 3827827"/>
                <a:gd name="connsiteX8" fmla="*/ 60826 w 4457647"/>
                <a:gd name="connsiteY8" fmla="*/ 2920142 h 3827827"/>
                <a:gd name="connsiteX9" fmla="*/ 668665 w 4457647"/>
                <a:gd name="connsiteY9" fmla="*/ 3318613 h 3827827"/>
                <a:gd name="connsiteX10" fmla="*/ 1122989 w 4457647"/>
                <a:gd name="connsiteY10" fmla="*/ 3478142 h 3827827"/>
                <a:gd name="connsiteX11" fmla="*/ 1181503 w 4457647"/>
                <a:gd name="connsiteY11" fmla="*/ 3491652 h 3827827"/>
                <a:gd name="connsiteX12" fmla="*/ 1240017 w 4457647"/>
                <a:gd name="connsiteY12" fmla="*/ 3504606 h 3827827"/>
                <a:gd name="connsiteX13" fmla="*/ 1298904 w 4457647"/>
                <a:gd name="connsiteY13" fmla="*/ 3515525 h 3827827"/>
                <a:gd name="connsiteX14" fmla="*/ 1328347 w 4457647"/>
                <a:gd name="connsiteY14" fmla="*/ 3520986 h 3827827"/>
                <a:gd name="connsiteX15" fmla="*/ 1357885 w 4457647"/>
                <a:gd name="connsiteY15" fmla="*/ 3525889 h 3827827"/>
                <a:gd name="connsiteX16" fmla="*/ 1476217 w 4457647"/>
                <a:gd name="connsiteY16" fmla="*/ 3542361 h 3827827"/>
                <a:gd name="connsiteX17" fmla="*/ 1595016 w 4457647"/>
                <a:gd name="connsiteY17" fmla="*/ 3553556 h 3827827"/>
                <a:gd name="connsiteX18" fmla="*/ 1714094 w 4457647"/>
                <a:gd name="connsiteY18" fmla="*/ 3559387 h 3827827"/>
                <a:gd name="connsiteX19" fmla="*/ 1833172 w 4457647"/>
                <a:gd name="connsiteY19" fmla="*/ 3560589 h 3827827"/>
                <a:gd name="connsiteX20" fmla="*/ 2073006 w 4457647"/>
                <a:gd name="connsiteY20" fmla="*/ 3550318 h 3827827"/>
                <a:gd name="connsiteX21" fmla="*/ 2542145 w 4457647"/>
                <a:gd name="connsiteY21" fmla="*/ 3478419 h 3827827"/>
                <a:gd name="connsiteX22" fmla="*/ 2986313 w 4457647"/>
                <a:gd name="connsiteY22" fmla="*/ 3322592 h 3827827"/>
                <a:gd name="connsiteX23" fmla="*/ 3392744 w 4457647"/>
                <a:gd name="connsiteY23" fmla="*/ 3075804 h 3827827"/>
                <a:gd name="connsiteX24" fmla="*/ 3440357 w 4457647"/>
                <a:gd name="connsiteY24" fmla="*/ 3038976 h 3827827"/>
                <a:gd name="connsiteX25" fmla="*/ 3487597 w 4457647"/>
                <a:gd name="connsiteY25" fmla="*/ 3001407 h 3827827"/>
                <a:gd name="connsiteX26" fmla="*/ 3533812 w 4457647"/>
                <a:gd name="connsiteY26" fmla="*/ 2962357 h 3827827"/>
                <a:gd name="connsiteX27" fmla="*/ 3579375 w 4457647"/>
                <a:gd name="connsiteY27" fmla="*/ 2922568 h 3827827"/>
                <a:gd name="connsiteX28" fmla="*/ 3748023 w 4457647"/>
                <a:gd name="connsiteY28" fmla="*/ 2751936 h 3827827"/>
                <a:gd name="connsiteX29" fmla="*/ 3883220 w 4457647"/>
                <a:gd name="connsiteY29" fmla="*/ 2557428 h 3827827"/>
                <a:gd name="connsiteX30" fmla="*/ 3910334 w 4457647"/>
                <a:gd name="connsiteY30" fmla="*/ 2504221 h 3827827"/>
                <a:gd name="connsiteX31" fmla="*/ 3934094 w 4457647"/>
                <a:gd name="connsiteY31" fmla="*/ 2448979 h 3827827"/>
                <a:gd name="connsiteX32" fmla="*/ 3955991 w 4457647"/>
                <a:gd name="connsiteY32" fmla="*/ 2392440 h 3827827"/>
                <a:gd name="connsiteX33" fmla="*/ 3976209 w 4457647"/>
                <a:gd name="connsiteY33" fmla="*/ 2334792 h 3827827"/>
                <a:gd name="connsiteX34" fmla="*/ 4047954 w 4457647"/>
                <a:gd name="connsiteY34" fmla="*/ 2098368 h 3827827"/>
                <a:gd name="connsiteX35" fmla="*/ 4083082 w 4457647"/>
                <a:gd name="connsiteY35" fmla="*/ 1979185 h 3827827"/>
                <a:gd name="connsiteX36" fmla="*/ 4119234 w 4457647"/>
                <a:gd name="connsiteY36" fmla="*/ 1860185 h 3827827"/>
                <a:gd name="connsiteX37" fmla="*/ 4279124 w 4457647"/>
                <a:gd name="connsiteY37" fmla="*/ 1389742 h 3827827"/>
                <a:gd name="connsiteX38" fmla="*/ 4359347 w 4457647"/>
                <a:gd name="connsiteY38" fmla="*/ 909398 h 3827827"/>
                <a:gd name="connsiteX39" fmla="*/ 4331954 w 4457647"/>
                <a:gd name="connsiteY39" fmla="*/ 667330 h 3827827"/>
                <a:gd name="connsiteX40" fmla="*/ 4318723 w 4457647"/>
                <a:gd name="connsiteY40" fmla="*/ 607924 h 3827827"/>
                <a:gd name="connsiteX41" fmla="*/ 4303162 w 4457647"/>
                <a:gd name="connsiteY41" fmla="*/ 549072 h 3827827"/>
                <a:gd name="connsiteX42" fmla="*/ 4285087 w 4457647"/>
                <a:gd name="connsiteY42" fmla="*/ 490961 h 3827827"/>
                <a:gd name="connsiteX43" fmla="*/ 4265053 w 4457647"/>
                <a:gd name="connsiteY43" fmla="*/ 433589 h 3827827"/>
                <a:gd name="connsiteX44" fmla="*/ 4039569 w 4457647"/>
                <a:gd name="connsiteY44" fmla="*/ 4880 h 3827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57647" h="3827827">
                  <a:moveTo>
                    <a:pt x="4035886" y="0"/>
                  </a:moveTo>
                  <a:lnTo>
                    <a:pt x="4194172" y="0"/>
                  </a:lnTo>
                  <a:lnTo>
                    <a:pt x="4245692" y="106223"/>
                  </a:lnTo>
                  <a:cubicBezTo>
                    <a:pt x="4382175" y="426719"/>
                    <a:pt x="4457647" y="779088"/>
                    <a:pt x="4457647" y="1148970"/>
                  </a:cubicBezTo>
                  <a:cubicBezTo>
                    <a:pt x="4457647" y="2628495"/>
                    <a:pt x="3250092" y="3827827"/>
                    <a:pt x="1760496" y="3827827"/>
                  </a:cubicBezTo>
                  <a:cubicBezTo>
                    <a:pt x="1108797" y="3827827"/>
                    <a:pt x="511083" y="3598267"/>
                    <a:pt x="44857" y="3216117"/>
                  </a:cubicBezTo>
                  <a:lnTo>
                    <a:pt x="0" y="3175626"/>
                  </a:lnTo>
                  <a:lnTo>
                    <a:pt x="0" y="2859397"/>
                  </a:lnTo>
                  <a:lnTo>
                    <a:pt x="60826" y="2920142"/>
                  </a:lnTo>
                  <a:cubicBezTo>
                    <a:pt x="242264" y="3083259"/>
                    <a:pt x="448677" y="3217775"/>
                    <a:pt x="668665" y="3318613"/>
                  </a:cubicBezTo>
                  <a:cubicBezTo>
                    <a:pt x="815323" y="3385977"/>
                    <a:pt x="967666" y="3439462"/>
                    <a:pt x="1122989" y="3478142"/>
                  </a:cubicBezTo>
                  <a:lnTo>
                    <a:pt x="1181503" y="3491652"/>
                  </a:lnTo>
                  <a:cubicBezTo>
                    <a:pt x="1201070" y="3496002"/>
                    <a:pt x="1220264" y="3501460"/>
                    <a:pt x="1240017" y="3504606"/>
                  </a:cubicBezTo>
                  <a:lnTo>
                    <a:pt x="1298904" y="3515525"/>
                  </a:lnTo>
                  <a:lnTo>
                    <a:pt x="1328347" y="3520986"/>
                  </a:lnTo>
                  <a:cubicBezTo>
                    <a:pt x="1338131" y="3522835"/>
                    <a:pt x="1347915" y="3524778"/>
                    <a:pt x="1357885" y="3525889"/>
                  </a:cubicBezTo>
                  <a:cubicBezTo>
                    <a:pt x="1397391" y="3531348"/>
                    <a:pt x="1436710" y="3537271"/>
                    <a:pt x="1476217" y="3542361"/>
                  </a:cubicBezTo>
                  <a:cubicBezTo>
                    <a:pt x="1515910" y="3545784"/>
                    <a:pt x="1555509" y="3549578"/>
                    <a:pt x="1595016" y="3553556"/>
                  </a:cubicBezTo>
                  <a:lnTo>
                    <a:pt x="1714094" y="3559387"/>
                  </a:lnTo>
                  <a:cubicBezTo>
                    <a:pt x="1753787" y="3560497"/>
                    <a:pt x="1793480" y="3560127"/>
                    <a:pt x="1833172" y="3560589"/>
                  </a:cubicBezTo>
                  <a:cubicBezTo>
                    <a:pt x="1913023" y="3559295"/>
                    <a:pt x="1993620" y="3556426"/>
                    <a:pt x="2073006" y="3550318"/>
                  </a:cubicBezTo>
                  <a:cubicBezTo>
                    <a:pt x="2232150" y="3538474"/>
                    <a:pt x="2389244" y="3515618"/>
                    <a:pt x="2542145" y="3478419"/>
                  </a:cubicBezTo>
                  <a:cubicBezTo>
                    <a:pt x="2695045" y="3441313"/>
                    <a:pt x="2843753" y="3389586"/>
                    <a:pt x="2986313" y="3322592"/>
                  </a:cubicBezTo>
                  <a:cubicBezTo>
                    <a:pt x="3128871" y="3255413"/>
                    <a:pt x="3264442" y="3171854"/>
                    <a:pt x="3392744" y="3075804"/>
                  </a:cubicBezTo>
                  <a:lnTo>
                    <a:pt x="3440357" y="3038976"/>
                  </a:lnTo>
                  <a:cubicBezTo>
                    <a:pt x="3456290" y="3026669"/>
                    <a:pt x="3472502" y="3014732"/>
                    <a:pt x="3487597" y="3001407"/>
                  </a:cubicBezTo>
                  <a:lnTo>
                    <a:pt x="3533812" y="2962357"/>
                  </a:lnTo>
                  <a:cubicBezTo>
                    <a:pt x="3549186" y="2949218"/>
                    <a:pt x="3564933" y="2936448"/>
                    <a:pt x="3579375" y="2922568"/>
                  </a:cubicBezTo>
                  <a:cubicBezTo>
                    <a:pt x="3638821" y="2868250"/>
                    <a:pt x="3697149" y="2812639"/>
                    <a:pt x="3748023" y="2751936"/>
                  </a:cubicBezTo>
                  <a:cubicBezTo>
                    <a:pt x="3800946" y="2692344"/>
                    <a:pt x="3844739" y="2626922"/>
                    <a:pt x="3883220" y="2557428"/>
                  </a:cubicBezTo>
                  <a:cubicBezTo>
                    <a:pt x="3892352" y="2539755"/>
                    <a:pt x="3901482" y="2522082"/>
                    <a:pt x="3910334" y="2504221"/>
                  </a:cubicBezTo>
                  <a:lnTo>
                    <a:pt x="3934094" y="2448979"/>
                  </a:lnTo>
                  <a:cubicBezTo>
                    <a:pt x="3942481" y="2430750"/>
                    <a:pt x="3948723" y="2411318"/>
                    <a:pt x="3955991" y="2392440"/>
                  </a:cubicBezTo>
                  <a:cubicBezTo>
                    <a:pt x="3963072" y="2373379"/>
                    <a:pt x="3970153" y="2354409"/>
                    <a:pt x="3976209" y="2334792"/>
                  </a:cubicBezTo>
                  <a:cubicBezTo>
                    <a:pt x="4002112" y="2257341"/>
                    <a:pt x="4024941" y="2177762"/>
                    <a:pt x="4047954" y="2098368"/>
                  </a:cubicBezTo>
                  <a:lnTo>
                    <a:pt x="4083082" y="1979185"/>
                  </a:lnTo>
                  <a:lnTo>
                    <a:pt x="4119234" y="1860185"/>
                  </a:lnTo>
                  <a:cubicBezTo>
                    <a:pt x="4168244" y="1701859"/>
                    <a:pt x="4222752" y="1545478"/>
                    <a:pt x="4279124" y="1389742"/>
                  </a:cubicBezTo>
                  <a:cubicBezTo>
                    <a:pt x="4335588" y="1236044"/>
                    <a:pt x="4363260" y="1072259"/>
                    <a:pt x="4359347" y="909398"/>
                  </a:cubicBezTo>
                  <a:cubicBezTo>
                    <a:pt x="4357671" y="827968"/>
                    <a:pt x="4348166" y="746909"/>
                    <a:pt x="4331954" y="667330"/>
                  </a:cubicBezTo>
                  <a:cubicBezTo>
                    <a:pt x="4327947" y="647436"/>
                    <a:pt x="4323940" y="627541"/>
                    <a:pt x="4318723" y="607924"/>
                  </a:cubicBezTo>
                  <a:cubicBezTo>
                    <a:pt x="4313877" y="588214"/>
                    <a:pt x="4309312" y="568412"/>
                    <a:pt x="4303162" y="549072"/>
                  </a:cubicBezTo>
                  <a:cubicBezTo>
                    <a:pt x="4297386" y="529547"/>
                    <a:pt x="4291795" y="510115"/>
                    <a:pt x="4285087" y="490961"/>
                  </a:cubicBezTo>
                  <a:cubicBezTo>
                    <a:pt x="4278657" y="471714"/>
                    <a:pt x="4272415" y="452466"/>
                    <a:pt x="4265053" y="433589"/>
                  </a:cubicBezTo>
                  <a:cubicBezTo>
                    <a:pt x="4208682" y="281464"/>
                    <a:pt x="4130694" y="138314"/>
                    <a:pt x="4039569" y="48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Person planking">
            <a:extLst>
              <a:ext uri="{FF2B5EF4-FFF2-40B4-BE49-F238E27FC236}">
                <a16:creationId xmlns:a16="http://schemas.microsoft.com/office/drawing/2014/main" id="{F7B59630-CDAD-B657-0E8A-4CA609F8AF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4" r="9938" b="-4"/>
          <a:stretch/>
        </p:blipFill>
        <p:spPr>
          <a:xfrm>
            <a:off x="-8884" y="3902285"/>
            <a:ext cx="3440586" cy="2950205"/>
          </a:xfrm>
          <a:custGeom>
            <a:avLst/>
            <a:gdLst/>
            <a:ahLst/>
            <a:cxnLst/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17257C98-0E33-485C-9C22-40866738E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884" y="3881713"/>
            <a:ext cx="3462418" cy="2976353"/>
            <a:chOff x="-4021" y="3881713"/>
            <a:chExt cx="3462418" cy="2976353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CD0BE98-443D-44A6-9877-B0F14B6954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021" y="3908755"/>
              <a:ext cx="3405727" cy="2949311"/>
            </a:xfrm>
            <a:custGeom>
              <a:avLst/>
              <a:gdLst>
                <a:gd name="connsiteX0" fmla="*/ 0 w 3405727"/>
                <a:gd name="connsiteY0" fmla="*/ 2398516 h 2990629"/>
                <a:gd name="connsiteX1" fmla="*/ 34685 w 3405727"/>
                <a:gd name="connsiteY1" fmla="*/ 2518944 h 2990629"/>
                <a:gd name="connsiteX2" fmla="*/ 168103 w 3405727"/>
                <a:gd name="connsiteY2" fmla="*/ 2813843 h 2990629"/>
                <a:gd name="connsiteX3" fmla="*/ 255611 w 3405727"/>
                <a:gd name="connsiteY3" fmla="*/ 2950711 h 2990629"/>
                <a:gd name="connsiteX4" fmla="*/ 285306 w 3405727"/>
                <a:gd name="connsiteY4" fmla="*/ 2990629 h 2990629"/>
                <a:gd name="connsiteX5" fmla="*/ 29051 w 3405727"/>
                <a:gd name="connsiteY5" fmla="*/ 2990629 h 2990629"/>
                <a:gd name="connsiteX6" fmla="*/ 0 w 3405727"/>
                <a:gd name="connsiteY6" fmla="*/ 2950561 h 2990629"/>
                <a:gd name="connsiteX7" fmla="*/ 1529815 w 3405727"/>
                <a:gd name="connsiteY7" fmla="*/ 58 h 2990629"/>
                <a:gd name="connsiteX8" fmla="*/ 1710005 w 3405727"/>
                <a:gd name="connsiteY8" fmla="*/ 11336 h 2990629"/>
                <a:gd name="connsiteX9" fmla="*/ 1886680 w 3405727"/>
                <a:gd name="connsiteY9" fmla="*/ 45172 h 2990629"/>
                <a:gd name="connsiteX10" fmla="*/ 2223376 w 3405727"/>
                <a:gd name="connsiteY10" fmla="*/ 168173 h 2990629"/>
                <a:gd name="connsiteX11" fmla="*/ 2381739 w 3405727"/>
                <a:gd name="connsiteY11" fmla="*/ 252696 h 2990629"/>
                <a:gd name="connsiteX12" fmla="*/ 2532871 w 3405727"/>
                <a:gd name="connsiteY12" fmla="*/ 350089 h 2990629"/>
                <a:gd name="connsiteX13" fmla="*/ 2810322 w 3405727"/>
                <a:gd name="connsiteY13" fmla="*/ 580834 h 2990629"/>
                <a:gd name="connsiteX14" fmla="*/ 3049360 w 3405727"/>
                <a:gd name="connsiteY14" fmla="*/ 855234 h 2990629"/>
                <a:gd name="connsiteX15" fmla="*/ 3240763 w 3405727"/>
                <a:gd name="connsiteY15" fmla="*/ 1169638 h 2990629"/>
                <a:gd name="connsiteX16" fmla="*/ 3314803 w 3405727"/>
                <a:gd name="connsiteY16" fmla="*/ 1340474 h 2990629"/>
                <a:gd name="connsiteX17" fmla="*/ 3330791 w 3405727"/>
                <a:gd name="connsiteY17" fmla="*/ 1384460 h 2990629"/>
                <a:gd name="connsiteX18" fmla="*/ 3345453 w 3405727"/>
                <a:gd name="connsiteY18" fmla="*/ 1428977 h 2990629"/>
                <a:gd name="connsiteX19" fmla="*/ 3358457 w 3405727"/>
                <a:gd name="connsiteY19" fmla="*/ 1474091 h 2990629"/>
                <a:gd name="connsiteX20" fmla="*/ 3369868 w 3405727"/>
                <a:gd name="connsiteY20" fmla="*/ 1519736 h 2990629"/>
                <a:gd name="connsiteX21" fmla="*/ 3405163 w 3405727"/>
                <a:gd name="connsiteY21" fmla="*/ 1894713 h 2990629"/>
                <a:gd name="connsiteX22" fmla="*/ 3385459 w 3405727"/>
                <a:gd name="connsiteY22" fmla="*/ 2082134 h 2990629"/>
                <a:gd name="connsiteX23" fmla="*/ 3339549 w 3405727"/>
                <a:gd name="connsiteY23" fmla="*/ 2263586 h 2990629"/>
                <a:gd name="connsiteX24" fmla="*/ 3278379 w 3405727"/>
                <a:gd name="connsiteY24" fmla="*/ 2438999 h 2990629"/>
                <a:gd name="connsiteX25" fmla="*/ 3239900 w 3405727"/>
                <a:gd name="connsiteY25" fmla="*/ 2526175 h 2990629"/>
                <a:gd name="connsiteX26" fmla="*/ 3190407 w 3405727"/>
                <a:gd name="connsiteY26" fmla="*/ 2611095 h 2990629"/>
                <a:gd name="connsiteX27" fmla="*/ 3127049 w 3405727"/>
                <a:gd name="connsiteY27" fmla="*/ 2689448 h 2990629"/>
                <a:gd name="connsiteX28" fmla="*/ 3090560 w 3405727"/>
                <a:gd name="connsiteY28" fmla="*/ 2724279 h 2990629"/>
                <a:gd name="connsiteX29" fmla="*/ 3052080 w 3405727"/>
                <a:gd name="connsiteY29" fmla="*/ 2755460 h 2990629"/>
                <a:gd name="connsiteX30" fmla="*/ 2898626 w 3405727"/>
                <a:gd name="connsiteY30" fmla="*/ 2853649 h 2990629"/>
                <a:gd name="connsiteX31" fmla="*/ 2763748 w 3405727"/>
                <a:gd name="connsiteY31" fmla="*/ 2943015 h 2990629"/>
                <a:gd name="connsiteX32" fmla="*/ 2705681 w 3405727"/>
                <a:gd name="connsiteY32" fmla="*/ 2990629 h 2990629"/>
                <a:gd name="connsiteX33" fmla="*/ 2419819 w 3405727"/>
                <a:gd name="connsiteY33" fmla="*/ 2990629 h 2990629"/>
                <a:gd name="connsiteX34" fmla="*/ 2444103 w 3405727"/>
                <a:gd name="connsiteY34" fmla="*/ 2964245 h 2990629"/>
                <a:gd name="connsiteX35" fmla="*/ 2475218 w 3405727"/>
                <a:gd name="connsiteY35" fmla="*/ 2932334 h 2990629"/>
                <a:gd name="connsiteX36" fmla="*/ 2508589 w 3405727"/>
                <a:gd name="connsiteY36" fmla="*/ 2899958 h 2990629"/>
                <a:gd name="connsiteX37" fmla="*/ 2656404 w 3405727"/>
                <a:gd name="connsiteY37" fmla="*/ 2784386 h 2990629"/>
                <a:gd name="connsiteX38" fmla="*/ 2815497 w 3405727"/>
                <a:gd name="connsiteY38" fmla="*/ 2696347 h 2990629"/>
                <a:gd name="connsiteX39" fmla="*/ 2890664 w 3405727"/>
                <a:gd name="connsiteY39" fmla="*/ 2658731 h 2990629"/>
                <a:gd name="connsiteX40" fmla="*/ 2957473 w 3405727"/>
                <a:gd name="connsiteY40" fmla="*/ 2619787 h 2990629"/>
                <a:gd name="connsiteX41" fmla="*/ 3059178 w 3405727"/>
                <a:gd name="connsiteY41" fmla="*/ 2519408 h 2990629"/>
                <a:gd name="connsiteX42" fmla="*/ 3123599 w 3405727"/>
                <a:gd name="connsiteY42" fmla="*/ 2381810 h 2990629"/>
                <a:gd name="connsiteX43" fmla="*/ 3155312 w 3405727"/>
                <a:gd name="connsiteY43" fmla="*/ 2223447 h 2990629"/>
                <a:gd name="connsiteX44" fmla="*/ 3160884 w 3405727"/>
                <a:gd name="connsiteY44" fmla="*/ 2061966 h 2990629"/>
                <a:gd name="connsiteX45" fmla="*/ 3150535 w 3405727"/>
                <a:gd name="connsiteY45" fmla="*/ 1902607 h 2990629"/>
                <a:gd name="connsiteX46" fmla="*/ 3126783 w 3405727"/>
                <a:gd name="connsiteY46" fmla="*/ 1745770 h 2990629"/>
                <a:gd name="connsiteX47" fmla="*/ 3089631 w 3405727"/>
                <a:gd name="connsiteY47" fmla="*/ 1591719 h 2990629"/>
                <a:gd name="connsiteX48" fmla="*/ 2988522 w 3405727"/>
                <a:gd name="connsiteY48" fmla="*/ 1289124 h 2990629"/>
                <a:gd name="connsiteX49" fmla="*/ 2839580 w 3405727"/>
                <a:gd name="connsiteY49" fmla="*/ 1002185 h 2990629"/>
                <a:gd name="connsiteX50" fmla="*/ 2748755 w 3405727"/>
                <a:gd name="connsiteY50" fmla="*/ 866843 h 2990629"/>
                <a:gd name="connsiteX51" fmla="*/ 2647447 w 3405727"/>
                <a:gd name="connsiteY51" fmla="*/ 738401 h 2990629"/>
                <a:gd name="connsiteX52" fmla="*/ 2416172 w 3405727"/>
                <a:gd name="connsiteY52" fmla="*/ 505931 h 2990629"/>
                <a:gd name="connsiteX53" fmla="*/ 2148407 w 3405727"/>
                <a:gd name="connsiteY53" fmla="*/ 316586 h 2990629"/>
                <a:gd name="connsiteX54" fmla="*/ 2112581 w 3405727"/>
                <a:gd name="connsiteY54" fmla="*/ 296683 h 2990629"/>
                <a:gd name="connsiteX55" fmla="*/ 2076292 w 3405727"/>
                <a:gd name="connsiteY55" fmla="*/ 277708 h 2990629"/>
                <a:gd name="connsiteX56" fmla="*/ 2039404 w 3405727"/>
                <a:gd name="connsiteY56" fmla="*/ 259928 h 2990629"/>
                <a:gd name="connsiteX57" fmla="*/ 2002118 w 3405727"/>
                <a:gd name="connsiteY57" fmla="*/ 243143 h 2990629"/>
                <a:gd name="connsiteX58" fmla="*/ 1848996 w 3405727"/>
                <a:gd name="connsiteY58" fmla="*/ 186949 h 2990629"/>
                <a:gd name="connsiteX59" fmla="*/ 1690766 w 3405727"/>
                <a:gd name="connsiteY59" fmla="*/ 150592 h 2990629"/>
                <a:gd name="connsiteX60" fmla="*/ 1529815 w 3405727"/>
                <a:gd name="connsiteY60" fmla="*/ 136793 h 2990629"/>
                <a:gd name="connsiteX61" fmla="*/ 1206321 w 3405727"/>
                <a:gd name="connsiteY61" fmla="*/ 179452 h 2990629"/>
                <a:gd name="connsiteX62" fmla="*/ 906711 w 3405727"/>
                <a:gd name="connsiteY62" fmla="*/ 305307 h 2990629"/>
                <a:gd name="connsiteX63" fmla="*/ 641667 w 3405727"/>
                <a:gd name="connsiteY63" fmla="*/ 489080 h 2990629"/>
                <a:gd name="connsiteX64" fmla="*/ 520987 w 3405727"/>
                <a:gd name="connsiteY64" fmla="*/ 595165 h 2990629"/>
                <a:gd name="connsiteX65" fmla="*/ 406742 w 3405727"/>
                <a:gd name="connsiteY65" fmla="*/ 708281 h 2990629"/>
                <a:gd name="connsiteX66" fmla="*/ 68587 w 3405727"/>
                <a:gd name="connsiteY66" fmla="*/ 1254625 h 2990629"/>
                <a:gd name="connsiteX67" fmla="*/ 16050 w 3405727"/>
                <a:gd name="connsiteY67" fmla="*/ 1407357 h 2990629"/>
                <a:gd name="connsiteX68" fmla="*/ 0 w 3405727"/>
                <a:gd name="connsiteY68" fmla="*/ 1472957 h 2990629"/>
                <a:gd name="connsiteX69" fmla="*/ 0 w 3405727"/>
                <a:gd name="connsiteY69" fmla="*/ 834497 h 2990629"/>
                <a:gd name="connsiteX70" fmla="*/ 2773 w 3405727"/>
                <a:gd name="connsiteY70" fmla="*/ 829707 h 2990629"/>
                <a:gd name="connsiteX71" fmla="*/ 227746 w 3405727"/>
                <a:gd name="connsiteY71" fmla="*/ 539303 h 2990629"/>
                <a:gd name="connsiteX72" fmla="*/ 357979 w 3405727"/>
                <a:gd name="connsiteY72" fmla="*/ 409733 h 2990629"/>
                <a:gd name="connsiteX73" fmla="*/ 503273 w 3405727"/>
                <a:gd name="connsiteY73" fmla="*/ 297611 h 2990629"/>
                <a:gd name="connsiteX74" fmla="*/ 826767 w 3405727"/>
                <a:gd name="connsiteY74" fmla="*/ 129296 h 2990629"/>
                <a:gd name="connsiteX75" fmla="*/ 1174277 w 3405727"/>
                <a:gd name="connsiteY75" fmla="*/ 33296 h 2990629"/>
                <a:gd name="connsiteX76" fmla="*/ 1529815 w 3405727"/>
                <a:gd name="connsiteY76" fmla="*/ 58 h 299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405727" h="2990629">
                  <a:moveTo>
                    <a:pt x="0" y="2398516"/>
                  </a:moveTo>
                  <a:lnTo>
                    <a:pt x="34685" y="2518944"/>
                  </a:lnTo>
                  <a:cubicBezTo>
                    <a:pt x="69582" y="2620981"/>
                    <a:pt x="114165" y="2719966"/>
                    <a:pt x="168103" y="2813843"/>
                  </a:cubicBezTo>
                  <a:cubicBezTo>
                    <a:pt x="195171" y="2860682"/>
                    <a:pt x="224297" y="2906459"/>
                    <a:pt x="255611" y="2950711"/>
                  </a:cubicBezTo>
                  <a:lnTo>
                    <a:pt x="285306" y="2990629"/>
                  </a:lnTo>
                  <a:lnTo>
                    <a:pt x="29051" y="2990629"/>
                  </a:lnTo>
                  <a:lnTo>
                    <a:pt x="0" y="2950561"/>
                  </a:lnTo>
                  <a:close/>
                  <a:moveTo>
                    <a:pt x="1529815" y="58"/>
                  </a:moveTo>
                  <a:cubicBezTo>
                    <a:pt x="1590188" y="-539"/>
                    <a:pt x="1650429" y="3508"/>
                    <a:pt x="1710005" y="11336"/>
                  </a:cubicBezTo>
                  <a:cubicBezTo>
                    <a:pt x="1769649" y="18833"/>
                    <a:pt x="1828562" y="30576"/>
                    <a:pt x="1886680" y="45172"/>
                  </a:cubicBezTo>
                  <a:cubicBezTo>
                    <a:pt x="2002915" y="74563"/>
                    <a:pt x="2115500" y="116492"/>
                    <a:pt x="2223376" y="168173"/>
                  </a:cubicBezTo>
                  <a:cubicBezTo>
                    <a:pt x="2277248" y="194181"/>
                    <a:pt x="2330190" y="222178"/>
                    <a:pt x="2381739" y="252696"/>
                  </a:cubicBezTo>
                  <a:cubicBezTo>
                    <a:pt x="2433421" y="282949"/>
                    <a:pt x="2483909" y="315391"/>
                    <a:pt x="2532871" y="350089"/>
                  </a:cubicBezTo>
                  <a:cubicBezTo>
                    <a:pt x="2630795" y="419486"/>
                    <a:pt x="2723942" y="496312"/>
                    <a:pt x="2810322" y="580834"/>
                  </a:cubicBezTo>
                  <a:cubicBezTo>
                    <a:pt x="2896702" y="665356"/>
                    <a:pt x="2977111" y="756845"/>
                    <a:pt x="3049360" y="855234"/>
                  </a:cubicBezTo>
                  <a:cubicBezTo>
                    <a:pt x="3121873" y="953489"/>
                    <a:pt x="3185896" y="1058777"/>
                    <a:pt x="3240763" y="1169638"/>
                  </a:cubicBezTo>
                  <a:cubicBezTo>
                    <a:pt x="3267963" y="1225168"/>
                    <a:pt x="3292577" y="1282224"/>
                    <a:pt x="3314803" y="1340474"/>
                  </a:cubicBezTo>
                  <a:cubicBezTo>
                    <a:pt x="3320243" y="1355069"/>
                    <a:pt x="3325882" y="1369599"/>
                    <a:pt x="3330791" y="1384460"/>
                  </a:cubicBezTo>
                  <a:lnTo>
                    <a:pt x="3345453" y="1428977"/>
                  </a:lnTo>
                  <a:lnTo>
                    <a:pt x="3358457" y="1474091"/>
                  </a:lnTo>
                  <a:cubicBezTo>
                    <a:pt x="3362703" y="1489151"/>
                    <a:pt x="3366153" y="1504476"/>
                    <a:pt x="3369868" y="1519736"/>
                  </a:cubicBezTo>
                  <a:cubicBezTo>
                    <a:pt x="3398263" y="1642074"/>
                    <a:pt x="3408347" y="1768924"/>
                    <a:pt x="3405163" y="1894713"/>
                  </a:cubicBezTo>
                  <a:cubicBezTo>
                    <a:pt x="3403505" y="1957607"/>
                    <a:pt x="3396936" y="2020434"/>
                    <a:pt x="3385459" y="2082134"/>
                  </a:cubicBezTo>
                  <a:cubicBezTo>
                    <a:pt x="3373915" y="2143834"/>
                    <a:pt x="3357926" y="2204407"/>
                    <a:pt x="3339549" y="2263586"/>
                  </a:cubicBezTo>
                  <a:cubicBezTo>
                    <a:pt x="3321238" y="2322897"/>
                    <a:pt x="3301600" y="2380683"/>
                    <a:pt x="3278379" y="2438999"/>
                  </a:cubicBezTo>
                  <a:cubicBezTo>
                    <a:pt x="3266770" y="2468124"/>
                    <a:pt x="3254164" y="2497315"/>
                    <a:pt x="3239900" y="2526175"/>
                  </a:cubicBezTo>
                  <a:cubicBezTo>
                    <a:pt x="3225371" y="2554969"/>
                    <a:pt x="3209315" y="2583629"/>
                    <a:pt x="3190407" y="2611095"/>
                  </a:cubicBezTo>
                  <a:cubicBezTo>
                    <a:pt x="3171765" y="2638695"/>
                    <a:pt x="3150468" y="2665166"/>
                    <a:pt x="3127049" y="2689448"/>
                  </a:cubicBezTo>
                  <a:cubicBezTo>
                    <a:pt x="3115306" y="2701523"/>
                    <a:pt x="3103099" y="2713199"/>
                    <a:pt x="3090560" y="2724279"/>
                  </a:cubicBezTo>
                  <a:cubicBezTo>
                    <a:pt x="3078020" y="2735292"/>
                    <a:pt x="3065083" y="2745575"/>
                    <a:pt x="3052080" y="2755460"/>
                  </a:cubicBezTo>
                  <a:cubicBezTo>
                    <a:pt x="2999801" y="2794869"/>
                    <a:pt x="2946858" y="2824392"/>
                    <a:pt x="2898626" y="2853649"/>
                  </a:cubicBezTo>
                  <a:cubicBezTo>
                    <a:pt x="2850129" y="2882575"/>
                    <a:pt x="2805413" y="2911302"/>
                    <a:pt x="2763748" y="2943015"/>
                  </a:cubicBezTo>
                  <a:lnTo>
                    <a:pt x="2705681" y="2990629"/>
                  </a:lnTo>
                  <a:lnTo>
                    <a:pt x="2419819" y="2990629"/>
                  </a:lnTo>
                  <a:lnTo>
                    <a:pt x="2444103" y="2964245"/>
                  </a:lnTo>
                  <a:lnTo>
                    <a:pt x="2475218" y="2932334"/>
                  </a:lnTo>
                  <a:cubicBezTo>
                    <a:pt x="2485700" y="2921719"/>
                    <a:pt x="2497244" y="2910573"/>
                    <a:pt x="2508589" y="2899958"/>
                  </a:cubicBezTo>
                  <a:cubicBezTo>
                    <a:pt x="2554101" y="2857099"/>
                    <a:pt x="2604125" y="2818354"/>
                    <a:pt x="2656404" y="2784386"/>
                  </a:cubicBezTo>
                  <a:cubicBezTo>
                    <a:pt x="2708616" y="2750352"/>
                    <a:pt x="2763417" y="2721957"/>
                    <a:pt x="2815497" y="2696347"/>
                  </a:cubicBezTo>
                  <a:cubicBezTo>
                    <a:pt x="2841504" y="2683609"/>
                    <a:pt x="2866847" y="2671270"/>
                    <a:pt x="2890664" y="2658731"/>
                  </a:cubicBezTo>
                  <a:cubicBezTo>
                    <a:pt x="2914549" y="2646258"/>
                    <a:pt x="2937039" y="2633652"/>
                    <a:pt x="2957473" y="2619787"/>
                  </a:cubicBezTo>
                  <a:cubicBezTo>
                    <a:pt x="2998606" y="2592320"/>
                    <a:pt x="3031911" y="2559679"/>
                    <a:pt x="3059178" y="2519408"/>
                  </a:cubicBezTo>
                  <a:cubicBezTo>
                    <a:pt x="3086247" y="2479137"/>
                    <a:pt x="3107610" y="2432166"/>
                    <a:pt x="3123599" y="2381810"/>
                  </a:cubicBezTo>
                  <a:cubicBezTo>
                    <a:pt x="3139455" y="2331455"/>
                    <a:pt x="3149606" y="2277186"/>
                    <a:pt x="3155312" y="2223447"/>
                  </a:cubicBezTo>
                  <a:cubicBezTo>
                    <a:pt x="3160818" y="2169509"/>
                    <a:pt x="3162012" y="2115505"/>
                    <a:pt x="3160884" y="2061966"/>
                  </a:cubicBezTo>
                  <a:cubicBezTo>
                    <a:pt x="3159225" y="2008360"/>
                    <a:pt x="3155643" y="1955351"/>
                    <a:pt x="3150535" y="1902607"/>
                  </a:cubicBezTo>
                  <a:cubicBezTo>
                    <a:pt x="3145426" y="1849864"/>
                    <a:pt x="3137664" y="1797518"/>
                    <a:pt x="3126783" y="1745770"/>
                  </a:cubicBezTo>
                  <a:cubicBezTo>
                    <a:pt x="3116035" y="1693955"/>
                    <a:pt x="3103231" y="1642737"/>
                    <a:pt x="3089631" y="1591719"/>
                  </a:cubicBezTo>
                  <a:cubicBezTo>
                    <a:pt x="3062430" y="1489681"/>
                    <a:pt x="3030452" y="1387843"/>
                    <a:pt x="2988522" y="1289124"/>
                  </a:cubicBezTo>
                  <a:cubicBezTo>
                    <a:pt x="2946593" y="1190470"/>
                    <a:pt x="2896702" y="1094338"/>
                    <a:pt x="2839580" y="1002185"/>
                  </a:cubicBezTo>
                  <a:cubicBezTo>
                    <a:pt x="2810853" y="956209"/>
                    <a:pt x="2780666" y="910963"/>
                    <a:pt x="2748755" y="866843"/>
                  </a:cubicBezTo>
                  <a:cubicBezTo>
                    <a:pt x="2716843" y="822725"/>
                    <a:pt x="2682809" y="779999"/>
                    <a:pt x="2647447" y="738401"/>
                  </a:cubicBezTo>
                  <a:cubicBezTo>
                    <a:pt x="2576924" y="655007"/>
                    <a:pt x="2499566" y="576920"/>
                    <a:pt x="2416172" y="505931"/>
                  </a:cubicBezTo>
                  <a:cubicBezTo>
                    <a:pt x="2332977" y="434678"/>
                    <a:pt x="2243346" y="370855"/>
                    <a:pt x="2148407" y="316586"/>
                  </a:cubicBezTo>
                  <a:cubicBezTo>
                    <a:pt x="2136465" y="309951"/>
                    <a:pt x="2124590" y="303118"/>
                    <a:pt x="2112581" y="296683"/>
                  </a:cubicBezTo>
                  <a:lnTo>
                    <a:pt x="2076292" y="277708"/>
                  </a:lnTo>
                  <a:lnTo>
                    <a:pt x="2039404" y="259928"/>
                  </a:lnTo>
                  <a:cubicBezTo>
                    <a:pt x="2027064" y="254089"/>
                    <a:pt x="2014525" y="248782"/>
                    <a:pt x="2002118" y="243143"/>
                  </a:cubicBezTo>
                  <a:cubicBezTo>
                    <a:pt x="1952228" y="221249"/>
                    <a:pt x="1900944" y="202673"/>
                    <a:pt x="1848996" y="186949"/>
                  </a:cubicBezTo>
                  <a:cubicBezTo>
                    <a:pt x="1797049" y="171292"/>
                    <a:pt x="1744107" y="159284"/>
                    <a:pt x="1690766" y="150592"/>
                  </a:cubicBezTo>
                  <a:cubicBezTo>
                    <a:pt x="1637359" y="142034"/>
                    <a:pt x="1583554" y="137457"/>
                    <a:pt x="1529815" y="136793"/>
                  </a:cubicBezTo>
                  <a:cubicBezTo>
                    <a:pt x="1420613" y="135997"/>
                    <a:pt x="1311344" y="150393"/>
                    <a:pt x="1206321" y="179452"/>
                  </a:cubicBezTo>
                  <a:cubicBezTo>
                    <a:pt x="1101166" y="208246"/>
                    <a:pt x="1000854" y="252298"/>
                    <a:pt x="906711" y="305307"/>
                  </a:cubicBezTo>
                  <a:cubicBezTo>
                    <a:pt x="812503" y="358449"/>
                    <a:pt x="724332" y="420879"/>
                    <a:pt x="641667" y="489080"/>
                  </a:cubicBezTo>
                  <a:cubicBezTo>
                    <a:pt x="600202" y="523115"/>
                    <a:pt x="560727" y="559338"/>
                    <a:pt x="520987" y="595165"/>
                  </a:cubicBezTo>
                  <a:cubicBezTo>
                    <a:pt x="481247" y="630991"/>
                    <a:pt x="442502" y="668209"/>
                    <a:pt x="406742" y="708281"/>
                  </a:cubicBezTo>
                  <a:cubicBezTo>
                    <a:pt x="262709" y="867706"/>
                    <a:pt x="147735" y="1054199"/>
                    <a:pt x="68587" y="1254625"/>
                  </a:cubicBezTo>
                  <a:cubicBezTo>
                    <a:pt x="48783" y="1304714"/>
                    <a:pt x="31235" y="1355700"/>
                    <a:pt x="16050" y="1407357"/>
                  </a:cubicBezTo>
                  <a:lnTo>
                    <a:pt x="0" y="1472957"/>
                  </a:lnTo>
                  <a:lnTo>
                    <a:pt x="0" y="834497"/>
                  </a:lnTo>
                  <a:lnTo>
                    <a:pt x="2773" y="829707"/>
                  </a:lnTo>
                  <a:cubicBezTo>
                    <a:pt x="68952" y="726310"/>
                    <a:pt x="144252" y="628967"/>
                    <a:pt x="227746" y="539303"/>
                  </a:cubicBezTo>
                  <a:cubicBezTo>
                    <a:pt x="269676" y="494653"/>
                    <a:pt x="312534" y="450866"/>
                    <a:pt x="357979" y="409733"/>
                  </a:cubicBezTo>
                  <a:cubicBezTo>
                    <a:pt x="403426" y="368600"/>
                    <a:pt x="452719" y="331911"/>
                    <a:pt x="503273" y="297611"/>
                  </a:cubicBezTo>
                  <a:cubicBezTo>
                    <a:pt x="604581" y="229078"/>
                    <a:pt x="713717" y="172951"/>
                    <a:pt x="826767" y="129296"/>
                  </a:cubicBezTo>
                  <a:cubicBezTo>
                    <a:pt x="939817" y="85509"/>
                    <a:pt x="1056715" y="54659"/>
                    <a:pt x="1174277" y="33296"/>
                  </a:cubicBezTo>
                  <a:cubicBezTo>
                    <a:pt x="1291971" y="12000"/>
                    <a:pt x="1410860" y="986"/>
                    <a:pt x="1529815" y="5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D44A17B-31B1-434F-8B3F-488316AA8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021" y="3908755"/>
              <a:ext cx="3417890" cy="2949310"/>
            </a:xfrm>
            <a:custGeom>
              <a:avLst/>
              <a:gdLst>
                <a:gd name="connsiteX0" fmla="*/ 0 w 3417890"/>
                <a:gd name="connsiteY0" fmla="*/ 1953986 h 2966488"/>
                <a:gd name="connsiteX1" fmla="*/ 3650 w 3417890"/>
                <a:gd name="connsiteY1" fmla="*/ 2036794 h 2966488"/>
                <a:gd name="connsiteX2" fmla="*/ 97711 w 3417890"/>
                <a:gd name="connsiteY2" fmla="*/ 2451281 h 2966488"/>
                <a:gd name="connsiteX3" fmla="*/ 373570 w 3417890"/>
                <a:gd name="connsiteY3" fmla="*/ 2919471 h 2966488"/>
                <a:gd name="connsiteX4" fmla="*/ 418218 w 3417890"/>
                <a:gd name="connsiteY4" fmla="*/ 2966488 h 2966488"/>
                <a:gd name="connsiteX5" fmla="*/ 0 w 3417890"/>
                <a:gd name="connsiteY5" fmla="*/ 2966488 h 2966488"/>
                <a:gd name="connsiteX6" fmla="*/ 1526033 w 3417890"/>
                <a:gd name="connsiteY6" fmla="*/ 0 h 2966488"/>
                <a:gd name="connsiteX7" fmla="*/ 3362636 w 3417890"/>
                <a:gd name="connsiteY7" fmla="*/ 2324034 h 2966488"/>
                <a:gd name="connsiteX8" fmla="*/ 2754079 w 3417890"/>
                <a:gd name="connsiteY8" fmla="*/ 2933084 h 2966488"/>
                <a:gd name="connsiteX9" fmla="*/ 2713560 w 3417890"/>
                <a:gd name="connsiteY9" fmla="*/ 2966488 h 2966488"/>
                <a:gd name="connsiteX10" fmla="*/ 2248047 w 3417890"/>
                <a:gd name="connsiteY10" fmla="*/ 2966488 h 2966488"/>
                <a:gd name="connsiteX11" fmla="*/ 2395207 w 3417890"/>
                <a:gd name="connsiteY11" fmla="*/ 2809141 h 2966488"/>
                <a:gd name="connsiteX12" fmla="*/ 2822595 w 3417890"/>
                <a:gd name="connsiteY12" fmla="*/ 2501371 h 2966488"/>
                <a:gd name="connsiteX13" fmla="*/ 2960458 w 3417890"/>
                <a:gd name="connsiteY13" fmla="*/ 2413398 h 2966488"/>
                <a:gd name="connsiteX14" fmla="*/ 3043189 w 3417890"/>
                <a:gd name="connsiteY14" fmla="*/ 2234668 h 2966488"/>
                <a:gd name="connsiteX15" fmla="*/ 3047966 w 3417890"/>
                <a:gd name="connsiteY15" fmla="*/ 1613687 h 2966488"/>
                <a:gd name="connsiteX16" fmla="*/ 2759170 w 3417890"/>
                <a:gd name="connsiteY16" fmla="*/ 1025348 h 2966488"/>
                <a:gd name="connsiteX17" fmla="*/ 2179655 w 3417890"/>
                <a:gd name="connsiteY17" fmla="*/ 518811 h 2966488"/>
                <a:gd name="connsiteX18" fmla="*/ 1526033 w 3417890"/>
                <a:gd name="connsiteY18" fmla="*/ 331721 h 2966488"/>
                <a:gd name="connsiteX19" fmla="*/ 447145 w 3417890"/>
                <a:gd name="connsiteY19" fmla="*/ 787106 h 2966488"/>
                <a:gd name="connsiteX20" fmla="*/ 118145 w 3417890"/>
                <a:gd name="connsiteY20" fmla="*/ 1283758 h 2966488"/>
                <a:gd name="connsiteX21" fmla="*/ 4939 w 3417890"/>
                <a:gd name="connsiteY21" fmla="*/ 1736003 h 2966488"/>
                <a:gd name="connsiteX22" fmla="*/ 0 w 3417890"/>
                <a:gd name="connsiteY22" fmla="*/ 1838243 h 2966488"/>
                <a:gd name="connsiteX23" fmla="*/ 0 w 3417890"/>
                <a:gd name="connsiteY23" fmla="*/ 812148 h 2966488"/>
                <a:gd name="connsiteX24" fmla="*/ 90445 w 3417890"/>
                <a:gd name="connsiteY24" fmla="*/ 689050 h 2966488"/>
                <a:gd name="connsiteX25" fmla="*/ 1526033 w 3417890"/>
                <a:gd name="connsiteY25" fmla="*/ 0 h 29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417890" h="2966488">
                  <a:moveTo>
                    <a:pt x="0" y="1953986"/>
                  </a:moveTo>
                  <a:lnTo>
                    <a:pt x="3650" y="2036794"/>
                  </a:lnTo>
                  <a:cubicBezTo>
                    <a:pt x="16269" y="2179080"/>
                    <a:pt x="47754" y="2317979"/>
                    <a:pt x="97711" y="2451281"/>
                  </a:cubicBezTo>
                  <a:cubicBezTo>
                    <a:pt x="161932" y="2622780"/>
                    <a:pt x="254747" y="2780348"/>
                    <a:pt x="373570" y="2919471"/>
                  </a:cubicBezTo>
                  <a:lnTo>
                    <a:pt x="418218" y="2966488"/>
                  </a:lnTo>
                  <a:lnTo>
                    <a:pt x="0" y="2966488"/>
                  </a:lnTo>
                  <a:close/>
                  <a:moveTo>
                    <a:pt x="1526033" y="0"/>
                  </a:moveTo>
                  <a:cubicBezTo>
                    <a:pt x="2553570" y="0"/>
                    <a:pt x="3682481" y="1179399"/>
                    <a:pt x="3362636" y="2324034"/>
                  </a:cubicBezTo>
                  <a:cubicBezTo>
                    <a:pt x="3239684" y="2764061"/>
                    <a:pt x="3030076" y="2721132"/>
                    <a:pt x="2754079" y="2933084"/>
                  </a:cubicBezTo>
                  <a:lnTo>
                    <a:pt x="2713560" y="2966488"/>
                  </a:lnTo>
                  <a:lnTo>
                    <a:pt x="2248047" y="2966488"/>
                  </a:lnTo>
                  <a:lnTo>
                    <a:pt x="2395207" y="2809141"/>
                  </a:lnTo>
                  <a:cubicBezTo>
                    <a:pt x="2559076" y="2642352"/>
                    <a:pt x="2711402" y="2560882"/>
                    <a:pt x="2822595" y="2501371"/>
                  </a:cubicBezTo>
                  <a:cubicBezTo>
                    <a:pt x="2893052" y="2463621"/>
                    <a:pt x="2934252" y="2440931"/>
                    <a:pt x="2960458" y="2413398"/>
                  </a:cubicBezTo>
                  <a:cubicBezTo>
                    <a:pt x="2991242" y="2381089"/>
                    <a:pt x="3019106" y="2320915"/>
                    <a:pt x="3043189" y="2234668"/>
                  </a:cubicBezTo>
                  <a:cubicBezTo>
                    <a:pt x="3098918" y="2035171"/>
                    <a:pt x="3100511" y="1826254"/>
                    <a:pt x="3047966" y="1613687"/>
                  </a:cubicBezTo>
                  <a:cubicBezTo>
                    <a:pt x="2998075" y="1412001"/>
                    <a:pt x="2898227" y="1208590"/>
                    <a:pt x="2759170" y="1025348"/>
                  </a:cubicBezTo>
                  <a:cubicBezTo>
                    <a:pt x="2601935" y="818155"/>
                    <a:pt x="2401509" y="643007"/>
                    <a:pt x="2179655" y="518811"/>
                  </a:cubicBezTo>
                  <a:cubicBezTo>
                    <a:pt x="1960985" y="396406"/>
                    <a:pt x="1734950" y="331721"/>
                    <a:pt x="1526033" y="331721"/>
                  </a:cubicBezTo>
                  <a:cubicBezTo>
                    <a:pt x="1118813" y="331721"/>
                    <a:pt x="735676" y="493468"/>
                    <a:pt x="447145" y="787106"/>
                  </a:cubicBezTo>
                  <a:cubicBezTo>
                    <a:pt x="306164" y="930543"/>
                    <a:pt x="195502" y="1097663"/>
                    <a:pt x="118145" y="1283758"/>
                  </a:cubicBezTo>
                  <a:cubicBezTo>
                    <a:pt x="58037" y="1428405"/>
                    <a:pt x="20134" y="1579955"/>
                    <a:pt x="4939" y="1736003"/>
                  </a:cubicBezTo>
                  <a:lnTo>
                    <a:pt x="0" y="1838243"/>
                  </a:lnTo>
                  <a:lnTo>
                    <a:pt x="0" y="812148"/>
                  </a:lnTo>
                  <a:lnTo>
                    <a:pt x="90445" y="689050"/>
                  </a:lnTo>
                  <a:cubicBezTo>
                    <a:pt x="431676" y="268232"/>
                    <a:pt x="948081" y="0"/>
                    <a:pt x="1526033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89C250B-5ADB-4172-AD75-5677A112C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021" y="3908755"/>
              <a:ext cx="3417890" cy="2949310"/>
            </a:xfrm>
            <a:custGeom>
              <a:avLst/>
              <a:gdLst>
                <a:gd name="connsiteX0" fmla="*/ 1526033 w 3417890"/>
                <a:gd name="connsiteY0" fmla="*/ 0 h 2966488"/>
                <a:gd name="connsiteX1" fmla="*/ 3362636 w 3417890"/>
                <a:gd name="connsiteY1" fmla="*/ 2324034 h 2966488"/>
                <a:gd name="connsiteX2" fmla="*/ 2754079 w 3417890"/>
                <a:gd name="connsiteY2" fmla="*/ 2933084 h 2966488"/>
                <a:gd name="connsiteX3" fmla="*/ 2713560 w 3417890"/>
                <a:gd name="connsiteY3" fmla="*/ 2966488 h 2966488"/>
                <a:gd name="connsiteX4" fmla="*/ 2157350 w 3417890"/>
                <a:gd name="connsiteY4" fmla="*/ 2966488 h 2966488"/>
                <a:gd name="connsiteX5" fmla="*/ 2163135 w 3417890"/>
                <a:gd name="connsiteY5" fmla="*/ 2960207 h 2966488"/>
                <a:gd name="connsiteX6" fmla="*/ 2347903 w 3417890"/>
                <a:gd name="connsiteY6" fmla="*/ 2762701 h 2966488"/>
                <a:gd name="connsiteX7" fmla="*/ 2791280 w 3417890"/>
                <a:gd name="connsiteY7" fmla="*/ 2442922 h 2966488"/>
                <a:gd name="connsiteX8" fmla="*/ 2912425 w 3417890"/>
                <a:gd name="connsiteY8" fmla="*/ 2367688 h 2966488"/>
                <a:gd name="connsiteX9" fmla="*/ 2979300 w 3417890"/>
                <a:gd name="connsiteY9" fmla="*/ 2216888 h 2966488"/>
                <a:gd name="connsiteX10" fmla="*/ 2983612 w 3417890"/>
                <a:gd name="connsiteY10" fmla="*/ 1629676 h 2966488"/>
                <a:gd name="connsiteX11" fmla="*/ 2706361 w 3417890"/>
                <a:gd name="connsiteY11" fmla="*/ 1065486 h 2966488"/>
                <a:gd name="connsiteX12" fmla="*/ 2147279 w 3417890"/>
                <a:gd name="connsiteY12" fmla="*/ 576729 h 2966488"/>
                <a:gd name="connsiteX13" fmla="*/ 1526033 w 3417890"/>
                <a:gd name="connsiteY13" fmla="*/ 398065 h 2966488"/>
                <a:gd name="connsiteX14" fmla="*/ 494515 w 3417890"/>
                <a:gd name="connsiteY14" fmla="*/ 833613 h 2966488"/>
                <a:gd name="connsiteX15" fmla="*/ 179447 w 3417890"/>
                <a:gd name="connsiteY15" fmla="*/ 1309235 h 2966488"/>
                <a:gd name="connsiteX16" fmla="*/ 63743 w 3417890"/>
                <a:gd name="connsiteY16" fmla="*/ 1893460 h 2966488"/>
                <a:gd name="connsiteX17" fmla="*/ 159809 w 3417890"/>
                <a:gd name="connsiteY17" fmla="*/ 2427994 h 2966488"/>
                <a:gd name="connsiteX18" fmla="*/ 423991 w 3417890"/>
                <a:gd name="connsiteY18" fmla="*/ 2876348 h 2966488"/>
                <a:gd name="connsiteX19" fmla="*/ 509568 w 3417890"/>
                <a:gd name="connsiteY19" fmla="*/ 2966488 h 2966488"/>
                <a:gd name="connsiteX20" fmla="*/ 0 w 3417890"/>
                <a:gd name="connsiteY20" fmla="*/ 2966488 h 2966488"/>
                <a:gd name="connsiteX21" fmla="*/ 0 w 3417890"/>
                <a:gd name="connsiteY21" fmla="*/ 812148 h 2966488"/>
                <a:gd name="connsiteX22" fmla="*/ 90445 w 3417890"/>
                <a:gd name="connsiteY22" fmla="*/ 689050 h 2966488"/>
                <a:gd name="connsiteX23" fmla="*/ 1526033 w 3417890"/>
                <a:gd name="connsiteY23" fmla="*/ 0 h 29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17890" h="2966488">
                  <a:moveTo>
                    <a:pt x="1526033" y="0"/>
                  </a:moveTo>
                  <a:cubicBezTo>
                    <a:pt x="2553570" y="0"/>
                    <a:pt x="3682481" y="1179399"/>
                    <a:pt x="3362636" y="2324034"/>
                  </a:cubicBezTo>
                  <a:cubicBezTo>
                    <a:pt x="3239684" y="2764061"/>
                    <a:pt x="3030076" y="2721132"/>
                    <a:pt x="2754079" y="2933084"/>
                  </a:cubicBezTo>
                  <a:lnTo>
                    <a:pt x="2713560" y="2966488"/>
                  </a:lnTo>
                  <a:lnTo>
                    <a:pt x="2157350" y="2966488"/>
                  </a:lnTo>
                  <a:lnTo>
                    <a:pt x="2163135" y="2960207"/>
                  </a:lnTo>
                  <a:cubicBezTo>
                    <a:pt x="2221850" y="2895786"/>
                    <a:pt x="2282554" y="2829177"/>
                    <a:pt x="2347903" y="2762701"/>
                  </a:cubicBezTo>
                  <a:cubicBezTo>
                    <a:pt x="2518806" y="2588746"/>
                    <a:pt x="2676306" y="2504423"/>
                    <a:pt x="2791280" y="2442922"/>
                  </a:cubicBezTo>
                  <a:cubicBezTo>
                    <a:pt x="2847673" y="2412669"/>
                    <a:pt x="2892256" y="2388852"/>
                    <a:pt x="2912425" y="2367688"/>
                  </a:cubicBezTo>
                  <a:cubicBezTo>
                    <a:pt x="2934982" y="2344003"/>
                    <a:pt x="2958733" y="2290463"/>
                    <a:pt x="2979300" y="2216888"/>
                  </a:cubicBezTo>
                  <a:cubicBezTo>
                    <a:pt x="3031977" y="2028537"/>
                    <a:pt x="3033370" y="1830964"/>
                    <a:pt x="2983612" y="1629676"/>
                  </a:cubicBezTo>
                  <a:cubicBezTo>
                    <a:pt x="2935844" y="1436681"/>
                    <a:pt x="2839977" y="1241564"/>
                    <a:pt x="2706361" y="1065486"/>
                  </a:cubicBezTo>
                  <a:cubicBezTo>
                    <a:pt x="2554565" y="865525"/>
                    <a:pt x="2361238" y="696481"/>
                    <a:pt x="2147279" y="576729"/>
                  </a:cubicBezTo>
                  <a:cubicBezTo>
                    <a:pt x="1938428" y="459831"/>
                    <a:pt x="1723605" y="398065"/>
                    <a:pt x="1526033" y="398065"/>
                  </a:cubicBezTo>
                  <a:cubicBezTo>
                    <a:pt x="1136792" y="398065"/>
                    <a:pt x="770374" y="552713"/>
                    <a:pt x="494515" y="833613"/>
                  </a:cubicBezTo>
                  <a:cubicBezTo>
                    <a:pt x="359505" y="971012"/>
                    <a:pt x="253487" y="1131034"/>
                    <a:pt x="179447" y="1309235"/>
                  </a:cubicBezTo>
                  <a:cubicBezTo>
                    <a:pt x="102687" y="1494003"/>
                    <a:pt x="63743" y="1690580"/>
                    <a:pt x="63743" y="1893460"/>
                  </a:cubicBezTo>
                  <a:cubicBezTo>
                    <a:pt x="63743" y="2077897"/>
                    <a:pt x="96052" y="2257689"/>
                    <a:pt x="159809" y="2427994"/>
                  </a:cubicBezTo>
                  <a:cubicBezTo>
                    <a:pt x="221310" y="2592262"/>
                    <a:pt x="310211" y="2743063"/>
                    <a:pt x="423991" y="2876348"/>
                  </a:cubicBezTo>
                  <a:lnTo>
                    <a:pt x="509568" y="2966488"/>
                  </a:lnTo>
                  <a:lnTo>
                    <a:pt x="0" y="2966488"/>
                  </a:lnTo>
                  <a:lnTo>
                    <a:pt x="0" y="812148"/>
                  </a:lnTo>
                  <a:lnTo>
                    <a:pt x="90445" y="689050"/>
                  </a:lnTo>
                  <a:cubicBezTo>
                    <a:pt x="431676" y="268232"/>
                    <a:pt x="948081" y="0"/>
                    <a:pt x="1526033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48" name="Freeform: Shape 47">
              <a:extLst>
                <a:ext uri="{FF2B5EF4-FFF2-40B4-BE49-F238E27FC236}">
                  <a16:creationId xmlns:a16="http://schemas.microsoft.com/office/drawing/2014/main" id="{0DBADFCF-E338-4B63-B2DF-02E748832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021" y="3881713"/>
              <a:ext cx="3462418" cy="2976353"/>
            </a:xfrm>
            <a:custGeom>
              <a:avLst/>
              <a:gdLst>
                <a:gd name="connsiteX0" fmla="*/ 0 w 3462418"/>
                <a:gd name="connsiteY0" fmla="*/ 2730212 h 2993689"/>
                <a:gd name="connsiteX1" fmla="*/ 55451 w 3462418"/>
                <a:gd name="connsiteY1" fmla="*/ 2830720 h 2993689"/>
                <a:gd name="connsiteX2" fmla="*/ 152058 w 3462418"/>
                <a:gd name="connsiteY2" fmla="*/ 2972167 h 2993689"/>
                <a:gd name="connsiteX3" fmla="*/ 170061 w 3462418"/>
                <a:gd name="connsiteY3" fmla="*/ 2993689 h 2993689"/>
                <a:gd name="connsiteX4" fmla="*/ 0 w 3462418"/>
                <a:gd name="connsiteY4" fmla="*/ 2993689 h 2993689"/>
                <a:gd name="connsiteX5" fmla="*/ 1541758 w 3462418"/>
                <a:gd name="connsiteY5" fmla="*/ 0 h 2993689"/>
                <a:gd name="connsiteX6" fmla="*/ 3462418 w 3462418"/>
                <a:gd name="connsiteY6" fmla="*/ 1920662 h 2993689"/>
                <a:gd name="connsiteX7" fmla="*/ 3230610 w 3462418"/>
                <a:gd name="connsiteY7" fmla="*/ 2836173 h 2993689"/>
                <a:gd name="connsiteX8" fmla="*/ 3134917 w 3462418"/>
                <a:gd name="connsiteY8" fmla="*/ 2993689 h 2993689"/>
                <a:gd name="connsiteX9" fmla="*/ 2620198 w 3462418"/>
                <a:gd name="connsiteY9" fmla="*/ 2993689 h 2993689"/>
                <a:gd name="connsiteX10" fmla="*/ 2647978 w 3462418"/>
                <a:gd name="connsiteY10" fmla="*/ 2965249 h 2993689"/>
                <a:gd name="connsiteX11" fmla="*/ 2948384 w 3462418"/>
                <a:gd name="connsiteY11" fmla="*/ 2745916 h 2993689"/>
                <a:gd name="connsiteX12" fmla="*/ 3099450 w 3462418"/>
                <a:gd name="connsiteY12" fmla="*/ 2653232 h 2993689"/>
                <a:gd name="connsiteX13" fmla="*/ 3212964 w 3462418"/>
                <a:gd name="connsiteY13" fmla="*/ 2536069 h 2993689"/>
                <a:gd name="connsiteX14" fmla="*/ 3283488 w 3462418"/>
                <a:gd name="connsiteY14" fmla="*/ 2387060 h 2993689"/>
                <a:gd name="connsiteX15" fmla="*/ 3325484 w 3462418"/>
                <a:gd name="connsiteY15" fmla="*/ 2221531 h 2993689"/>
                <a:gd name="connsiteX16" fmla="*/ 3332716 w 3462418"/>
                <a:gd name="connsiteY16" fmla="*/ 2179270 h 2993689"/>
                <a:gd name="connsiteX17" fmla="*/ 3338819 w 3462418"/>
                <a:gd name="connsiteY17" fmla="*/ 2136943 h 2993689"/>
                <a:gd name="connsiteX18" fmla="*/ 3343397 w 3462418"/>
                <a:gd name="connsiteY18" fmla="*/ 2094483 h 2993689"/>
                <a:gd name="connsiteX19" fmla="*/ 3346714 w 3462418"/>
                <a:gd name="connsiteY19" fmla="*/ 2051956 h 2993689"/>
                <a:gd name="connsiteX20" fmla="*/ 3348572 w 3462418"/>
                <a:gd name="connsiteY20" fmla="*/ 1881717 h 2993689"/>
                <a:gd name="connsiteX21" fmla="*/ 3345985 w 3462418"/>
                <a:gd name="connsiteY21" fmla="*/ 1839257 h 2993689"/>
                <a:gd name="connsiteX22" fmla="*/ 3342070 w 3462418"/>
                <a:gd name="connsiteY22" fmla="*/ 1796929 h 2993689"/>
                <a:gd name="connsiteX23" fmla="*/ 3337227 w 3462418"/>
                <a:gd name="connsiteY23" fmla="*/ 1754668 h 2993689"/>
                <a:gd name="connsiteX24" fmla="*/ 3331256 w 3462418"/>
                <a:gd name="connsiteY24" fmla="*/ 1712540 h 2993689"/>
                <a:gd name="connsiteX25" fmla="*/ 3296492 w 3462418"/>
                <a:gd name="connsiteY25" fmla="*/ 1545817 h 2993689"/>
                <a:gd name="connsiteX26" fmla="*/ 3179195 w 3462418"/>
                <a:gd name="connsiteY26" fmla="*/ 1224313 h 2993689"/>
                <a:gd name="connsiteX27" fmla="*/ 3099716 w 3462418"/>
                <a:gd name="connsiteY27" fmla="*/ 1071125 h 2993689"/>
                <a:gd name="connsiteX28" fmla="*/ 3008160 w 3462418"/>
                <a:gd name="connsiteY28" fmla="*/ 923576 h 2993689"/>
                <a:gd name="connsiteX29" fmla="*/ 2905327 w 3462418"/>
                <a:gd name="connsiteY29" fmla="*/ 782330 h 2993689"/>
                <a:gd name="connsiteX30" fmla="*/ 2791481 w 3462418"/>
                <a:gd name="connsiteY30" fmla="*/ 648448 h 2993689"/>
                <a:gd name="connsiteX31" fmla="*/ 2667418 w 3462418"/>
                <a:gd name="connsiteY31" fmla="*/ 522526 h 2993689"/>
                <a:gd name="connsiteX32" fmla="*/ 2532739 w 3462418"/>
                <a:gd name="connsiteY32" fmla="*/ 406557 h 2993689"/>
                <a:gd name="connsiteX33" fmla="*/ 2388109 w 3462418"/>
                <a:gd name="connsiteY33" fmla="*/ 301601 h 2993689"/>
                <a:gd name="connsiteX34" fmla="*/ 2233527 w 3462418"/>
                <a:gd name="connsiteY34" fmla="*/ 210377 h 2993689"/>
                <a:gd name="connsiteX35" fmla="*/ 2069922 w 3462418"/>
                <a:gd name="connsiteY35" fmla="*/ 134811 h 2993689"/>
                <a:gd name="connsiteX36" fmla="*/ 1898423 w 3462418"/>
                <a:gd name="connsiteY36" fmla="*/ 77623 h 2993689"/>
                <a:gd name="connsiteX37" fmla="*/ 1540032 w 3462418"/>
                <a:gd name="connsiteY37" fmla="*/ 28926 h 2993689"/>
                <a:gd name="connsiteX38" fmla="*/ 1179784 w 3462418"/>
                <a:gd name="connsiteY38" fmla="*/ 68866 h 2993689"/>
                <a:gd name="connsiteX39" fmla="*/ 1168705 w 3462418"/>
                <a:gd name="connsiteY39" fmla="*/ 71121 h 2993689"/>
                <a:gd name="connsiteX40" fmla="*/ 1157758 w 3462418"/>
                <a:gd name="connsiteY40" fmla="*/ 73908 h 2993689"/>
                <a:gd name="connsiteX41" fmla="*/ 1135798 w 3462418"/>
                <a:gd name="connsiteY41" fmla="*/ 79547 h 2993689"/>
                <a:gd name="connsiteX42" fmla="*/ 1092011 w 3462418"/>
                <a:gd name="connsiteY42" fmla="*/ 90958 h 2993689"/>
                <a:gd name="connsiteX43" fmla="*/ 1048754 w 3462418"/>
                <a:gd name="connsiteY43" fmla="*/ 104028 h 2993689"/>
                <a:gd name="connsiteX44" fmla="*/ 1005763 w 3462418"/>
                <a:gd name="connsiteY44" fmla="*/ 117827 h 2993689"/>
                <a:gd name="connsiteX45" fmla="*/ 963303 w 3462418"/>
                <a:gd name="connsiteY45" fmla="*/ 133153 h 2993689"/>
                <a:gd name="connsiteX46" fmla="*/ 921175 w 3462418"/>
                <a:gd name="connsiteY46" fmla="*/ 149142 h 2993689"/>
                <a:gd name="connsiteX47" fmla="*/ 879776 w 3462418"/>
                <a:gd name="connsiteY47" fmla="*/ 166789 h 2993689"/>
                <a:gd name="connsiteX48" fmla="*/ 838709 w 3462418"/>
                <a:gd name="connsiteY48" fmla="*/ 185034 h 2993689"/>
                <a:gd name="connsiteX49" fmla="*/ 274453 w 3462418"/>
                <a:gd name="connsiteY49" fmla="*/ 607845 h 2993689"/>
                <a:gd name="connsiteX50" fmla="*/ 67351 w 3462418"/>
                <a:gd name="connsiteY50" fmla="*/ 886581 h 2993689"/>
                <a:gd name="connsiteX51" fmla="*/ 0 w 3462418"/>
                <a:gd name="connsiteY51" fmla="*/ 1008513 h 2993689"/>
                <a:gd name="connsiteX52" fmla="*/ 0 w 3462418"/>
                <a:gd name="connsiteY52" fmla="*/ 778734 h 2993689"/>
                <a:gd name="connsiteX53" fmla="*/ 59674 w 3462418"/>
                <a:gd name="connsiteY53" fmla="*/ 698933 h 2993689"/>
                <a:gd name="connsiteX54" fmla="*/ 1541758 w 3462418"/>
                <a:gd name="connsiteY54" fmla="*/ 0 h 299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462418" h="2993689">
                  <a:moveTo>
                    <a:pt x="0" y="2730212"/>
                  </a:moveTo>
                  <a:lnTo>
                    <a:pt x="55451" y="2830720"/>
                  </a:lnTo>
                  <a:cubicBezTo>
                    <a:pt x="85331" y="2879308"/>
                    <a:pt x="117557" y="2926541"/>
                    <a:pt x="152058" y="2972167"/>
                  </a:cubicBezTo>
                  <a:lnTo>
                    <a:pt x="170061" y="2993689"/>
                  </a:lnTo>
                  <a:lnTo>
                    <a:pt x="0" y="2993689"/>
                  </a:lnTo>
                  <a:close/>
                  <a:moveTo>
                    <a:pt x="1541758" y="0"/>
                  </a:moveTo>
                  <a:cubicBezTo>
                    <a:pt x="2602533" y="0"/>
                    <a:pt x="3462418" y="859886"/>
                    <a:pt x="3462418" y="1920662"/>
                  </a:cubicBezTo>
                  <a:cubicBezTo>
                    <a:pt x="3462418" y="2252154"/>
                    <a:pt x="3378445" y="2564028"/>
                    <a:pt x="3230610" y="2836173"/>
                  </a:cubicBezTo>
                  <a:lnTo>
                    <a:pt x="3134917" y="2993689"/>
                  </a:lnTo>
                  <a:lnTo>
                    <a:pt x="2620198" y="2993689"/>
                  </a:lnTo>
                  <a:lnTo>
                    <a:pt x="2647978" y="2965249"/>
                  </a:lnTo>
                  <a:cubicBezTo>
                    <a:pt x="2735818" y="2877741"/>
                    <a:pt x="2841305" y="2805691"/>
                    <a:pt x="2948384" y="2745916"/>
                  </a:cubicBezTo>
                  <a:cubicBezTo>
                    <a:pt x="3001393" y="2715397"/>
                    <a:pt x="3054004" y="2686803"/>
                    <a:pt x="3099450" y="2653232"/>
                  </a:cubicBezTo>
                  <a:cubicBezTo>
                    <a:pt x="3145094" y="2619862"/>
                    <a:pt x="3183242" y="2581382"/>
                    <a:pt x="3212964" y="2536069"/>
                  </a:cubicBezTo>
                  <a:cubicBezTo>
                    <a:pt x="3243151" y="2491221"/>
                    <a:pt x="3265509" y="2440334"/>
                    <a:pt x="3283488" y="2387060"/>
                  </a:cubicBezTo>
                  <a:cubicBezTo>
                    <a:pt x="3301468" y="2333786"/>
                    <a:pt x="3314869" y="2277725"/>
                    <a:pt x="3325484" y="2221531"/>
                  </a:cubicBezTo>
                  <a:cubicBezTo>
                    <a:pt x="3327872" y="2207400"/>
                    <a:pt x="3330725" y="2193401"/>
                    <a:pt x="3332716" y="2179270"/>
                  </a:cubicBezTo>
                  <a:lnTo>
                    <a:pt x="3338819" y="2136943"/>
                  </a:lnTo>
                  <a:lnTo>
                    <a:pt x="3343397" y="2094483"/>
                  </a:lnTo>
                  <a:cubicBezTo>
                    <a:pt x="3345122" y="2080351"/>
                    <a:pt x="3345520" y="2066088"/>
                    <a:pt x="3346714" y="2051956"/>
                  </a:cubicBezTo>
                  <a:cubicBezTo>
                    <a:pt x="3350761" y="1995232"/>
                    <a:pt x="3350828" y="1938376"/>
                    <a:pt x="3348572" y="1881717"/>
                  </a:cubicBezTo>
                  <a:lnTo>
                    <a:pt x="3345985" y="1839257"/>
                  </a:lnTo>
                  <a:cubicBezTo>
                    <a:pt x="3344857" y="1825126"/>
                    <a:pt x="3343330" y="1811061"/>
                    <a:pt x="3342070" y="1796929"/>
                  </a:cubicBezTo>
                  <a:cubicBezTo>
                    <a:pt x="3340943" y="1782798"/>
                    <a:pt x="3338819" y="1768733"/>
                    <a:pt x="3337227" y="1754668"/>
                  </a:cubicBezTo>
                  <a:cubicBezTo>
                    <a:pt x="3335767" y="1740537"/>
                    <a:pt x="3333445" y="1726538"/>
                    <a:pt x="3331256" y="1712540"/>
                  </a:cubicBezTo>
                  <a:cubicBezTo>
                    <a:pt x="3322366" y="1656479"/>
                    <a:pt x="3310756" y="1600883"/>
                    <a:pt x="3296492" y="1545817"/>
                  </a:cubicBezTo>
                  <a:cubicBezTo>
                    <a:pt x="3267300" y="1435885"/>
                    <a:pt x="3227892" y="1328275"/>
                    <a:pt x="3179195" y="1224313"/>
                  </a:cubicBezTo>
                  <a:cubicBezTo>
                    <a:pt x="3154781" y="1172433"/>
                    <a:pt x="3128309" y="1121281"/>
                    <a:pt x="3099716" y="1071125"/>
                  </a:cubicBezTo>
                  <a:cubicBezTo>
                    <a:pt x="3071386" y="1020837"/>
                    <a:pt x="3040603" y="971742"/>
                    <a:pt x="3008160" y="923576"/>
                  </a:cubicBezTo>
                  <a:cubicBezTo>
                    <a:pt x="2975784" y="875344"/>
                    <a:pt x="2941219" y="828439"/>
                    <a:pt x="2905327" y="782330"/>
                  </a:cubicBezTo>
                  <a:cubicBezTo>
                    <a:pt x="2869170" y="736486"/>
                    <a:pt x="2831155" y="691836"/>
                    <a:pt x="2791481" y="648448"/>
                  </a:cubicBezTo>
                  <a:cubicBezTo>
                    <a:pt x="2751740" y="605191"/>
                    <a:pt x="2710674" y="562797"/>
                    <a:pt x="2667418" y="522526"/>
                  </a:cubicBezTo>
                  <a:cubicBezTo>
                    <a:pt x="2624227" y="482189"/>
                    <a:pt x="2579313" y="443444"/>
                    <a:pt x="2532739" y="406557"/>
                  </a:cubicBezTo>
                  <a:cubicBezTo>
                    <a:pt x="2486165" y="369669"/>
                    <a:pt x="2437999" y="334441"/>
                    <a:pt x="2388109" y="301601"/>
                  </a:cubicBezTo>
                  <a:cubicBezTo>
                    <a:pt x="2338085" y="269026"/>
                    <a:pt x="2286669" y="238176"/>
                    <a:pt x="2233527" y="210377"/>
                  </a:cubicBezTo>
                  <a:cubicBezTo>
                    <a:pt x="2180451" y="182447"/>
                    <a:pt x="2125983" y="156771"/>
                    <a:pt x="2069922" y="134811"/>
                  </a:cubicBezTo>
                  <a:cubicBezTo>
                    <a:pt x="2013994" y="112520"/>
                    <a:pt x="1956739" y="93213"/>
                    <a:pt x="1898423" y="77623"/>
                  </a:cubicBezTo>
                  <a:cubicBezTo>
                    <a:pt x="1781856" y="46242"/>
                    <a:pt x="1661044" y="28794"/>
                    <a:pt x="1540032" y="28926"/>
                  </a:cubicBezTo>
                  <a:cubicBezTo>
                    <a:pt x="1418821" y="29325"/>
                    <a:pt x="1297744" y="42660"/>
                    <a:pt x="1179784" y="68866"/>
                  </a:cubicBezTo>
                  <a:lnTo>
                    <a:pt x="1168705" y="71121"/>
                  </a:lnTo>
                  <a:lnTo>
                    <a:pt x="1157758" y="73908"/>
                  </a:lnTo>
                  <a:lnTo>
                    <a:pt x="1135798" y="79547"/>
                  </a:lnTo>
                  <a:lnTo>
                    <a:pt x="1092011" y="90958"/>
                  </a:lnTo>
                  <a:cubicBezTo>
                    <a:pt x="1077349" y="94408"/>
                    <a:pt x="1063151" y="99582"/>
                    <a:pt x="1048754" y="104028"/>
                  </a:cubicBezTo>
                  <a:lnTo>
                    <a:pt x="1005763" y="117827"/>
                  </a:lnTo>
                  <a:cubicBezTo>
                    <a:pt x="991300" y="122139"/>
                    <a:pt x="977434" y="127978"/>
                    <a:pt x="963303" y="133153"/>
                  </a:cubicBezTo>
                  <a:lnTo>
                    <a:pt x="921175" y="149142"/>
                  </a:lnTo>
                  <a:cubicBezTo>
                    <a:pt x="907043" y="154184"/>
                    <a:pt x="893509" y="160818"/>
                    <a:pt x="879776" y="166789"/>
                  </a:cubicBezTo>
                  <a:lnTo>
                    <a:pt x="838709" y="185034"/>
                  </a:lnTo>
                  <a:cubicBezTo>
                    <a:pt x="621233" y="286209"/>
                    <a:pt x="429764" y="433957"/>
                    <a:pt x="274453" y="607845"/>
                  </a:cubicBezTo>
                  <a:cubicBezTo>
                    <a:pt x="196565" y="694822"/>
                    <a:pt x="127434" y="788301"/>
                    <a:pt x="67351" y="886581"/>
                  </a:cubicBezTo>
                  <a:lnTo>
                    <a:pt x="0" y="1008513"/>
                  </a:lnTo>
                  <a:lnTo>
                    <a:pt x="0" y="778734"/>
                  </a:lnTo>
                  <a:lnTo>
                    <a:pt x="59674" y="698933"/>
                  </a:lnTo>
                  <a:cubicBezTo>
                    <a:pt x="411948" y="272073"/>
                    <a:pt x="945071" y="0"/>
                    <a:pt x="1541758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5F16C50-F398-4082-942C-098B046B4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13756" y="2598821"/>
            <a:ext cx="3339065" cy="3401889"/>
            <a:chOff x="3224685" y="2598821"/>
            <a:chExt cx="3339065" cy="340188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C8D47-7123-4497-B7D1-769033844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42294" y="2705797"/>
              <a:ext cx="3254181" cy="3187937"/>
            </a:xfrm>
            <a:custGeom>
              <a:avLst/>
              <a:gdLst>
                <a:gd name="connsiteX0" fmla="*/ 3016472 w 5391150"/>
                <a:gd name="connsiteY0" fmla="*/ 571500 h 5123497"/>
                <a:gd name="connsiteX1" fmla="*/ 3774758 w 5391150"/>
                <a:gd name="connsiteY1" fmla="*/ 729234 h 5123497"/>
                <a:gd name="connsiteX2" fmla="*/ 4324255 w 5391150"/>
                <a:gd name="connsiteY2" fmla="*/ 1153573 h 5123497"/>
                <a:gd name="connsiteX3" fmla="*/ 4819650 w 5391150"/>
                <a:gd name="connsiteY3" fmla="*/ 2684336 h 5123497"/>
                <a:gd name="connsiteX4" fmla="*/ 4609719 w 5391150"/>
                <a:gd name="connsiteY4" fmla="*/ 3278029 h 5123497"/>
                <a:gd name="connsiteX5" fmla="*/ 3943350 w 5391150"/>
                <a:gd name="connsiteY5" fmla="*/ 3869912 h 5123497"/>
                <a:gd name="connsiteX6" fmla="*/ 3792760 w 5391150"/>
                <a:gd name="connsiteY6" fmla="*/ 3986594 h 5123497"/>
                <a:gd name="connsiteX7" fmla="*/ 3182779 w 5391150"/>
                <a:gd name="connsiteY7" fmla="*/ 4406551 h 5123497"/>
                <a:gd name="connsiteX8" fmla="*/ 2617946 w 5391150"/>
                <a:gd name="connsiteY8" fmla="*/ 4551998 h 5123497"/>
                <a:gd name="connsiteX9" fmla="*/ 1739837 w 5391150"/>
                <a:gd name="connsiteY9" fmla="*/ 4323588 h 5123497"/>
                <a:gd name="connsiteX10" fmla="*/ 1071944 w 5391150"/>
                <a:gd name="connsiteY10" fmla="*/ 3641789 h 5123497"/>
                <a:gd name="connsiteX11" fmla="*/ 896874 w 5391150"/>
                <a:gd name="connsiteY11" fmla="*/ 3395567 h 5123497"/>
                <a:gd name="connsiteX12" fmla="*/ 571500 w 5391150"/>
                <a:gd name="connsiteY12" fmla="*/ 2684336 h 5123497"/>
                <a:gd name="connsiteX13" fmla="*/ 768572 w 5391150"/>
                <a:gd name="connsiteY13" fmla="*/ 1901571 h 5123497"/>
                <a:gd name="connsiteX14" fmla="*/ 1318546 w 5391150"/>
                <a:gd name="connsiteY14" fmla="*/ 1220153 h 5123497"/>
                <a:gd name="connsiteX15" fmla="*/ 2118646 w 5391150"/>
                <a:gd name="connsiteY15" fmla="*/ 744284 h 5123497"/>
                <a:gd name="connsiteX16" fmla="*/ 3016472 w 5391150"/>
                <a:gd name="connsiteY16" fmla="*/ 571500 h 5123497"/>
                <a:gd name="connsiteX17" fmla="*/ 3016472 w 5391150"/>
                <a:gd name="connsiteY17" fmla="*/ 0 h 5123497"/>
                <a:gd name="connsiteX18" fmla="*/ 0 w 5391150"/>
                <a:gd name="connsiteY18" fmla="*/ 2684336 h 5123497"/>
                <a:gd name="connsiteX19" fmla="*/ 599027 w 5391150"/>
                <a:gd name="connsiteY19" fmla="*/ 3962591 h 5123497"/>
                <a:gd name="connsiteX20" fmla="*/ 2617946 w 5391150"/>
                <a:gd name="connsiteY20" fmla="*/ 5123498 h 5123497"/>
                <a:gd name="connsiteX21" fmla="*/ 4144709 w 5391150"/>
                <a:gd name="connsiteY21" fmla="*/ 4436840 h 5123497"/>
                <a:gd name="connsiteX22" fmla="*/ 5391150 w 5391150"/>
                <a:gd name="connsiteY22" fmla="*/ 2684336 h 5123497"/>
                <a:gd name="connsiteX23" fmla="*/ 3016472 w 5391150"/>
                <a:gd name="connsiteY23" fmla="*/ 0 h 5123497"/>
                <a:gd name="connsiteX24" fmla="*/ 3016472 w 5391150"/>
                <a:gd name="connsiteY24" fmla="*/ 0 h 512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91150" h="5123497">
                  <a:moveTo>
                    <a:pt x="3016472" y="571500"/>
                  </a:moveTo>
                  <a:cubicBezTo>
                    <a:pt x="3294316" y="571500"/>
                    <a:pt x="3549491" y="624554"/>
                    <a:pt x="3774758" y="729234"/>
                  </a:cubicBezTo>
                  <a:cubicBezTo>
                    <a:pt x="3985165" y="826961"/>
                    <a:pt x="4169950" y="969740"/>
                    <a:pt x="4324255" y="1153573"/>
                  </a:cubicBezTo>
                  <a:cubicBezTo>
                    <a:pt x="4643723" y="1534287"/>
                    <a:pt x="4819650" y="2077974"/>
                    <a:pt x="4819650" y="2684336"/>
                  </a:cubicBezTo>
                  <a:cubicBezTo>
                    <a:pt x="4819650" y="2915317"/>
                    <a:pt x="4756881" y="3092863"/>
                    <a:pt x="4609719" y="3278029"/>
                  </a:cubicBezTo>
                  <a:cubicBezTo>
                    <a:pt x="4450080" y="3478911"/>
                    <a:pt x="4203954" y="3668840"/>
                    <a:pt x="3943350" y="3869912"/>
                  </a:cubicBezTo>
                  <a:cubicBezTo>
                    <a:pt x="3894296" y="3907727"/>
                    <a:pt x="3843623" y="3946875"/>
                    <a:pt x="3792760" y="3986594"/>
                  </a:cubicBezTo>
                  <a:cubicBezTo>
                    <a:pt x="3575876" y="4156043"/>
                    <a:pt x="3380328" y="4304634"/>
                    <a:pt x="3182779" y="4406551"/>
                  </a:cubicBezTo>
                  <a:cubicBezTo>
                    <a:pt x="2990374" y="4505802"/>
                    <a:pt x="2810923" y="4551998"/>
                    <a:pt x="2617946" y="4551998"/>
                  </a:cubicBezTo>
                  <a:cubicBezTo>
                    <a:pt x="2277904" y="4551998"/>
                    <a:pt x="1990630" y="4477322"/>
                    <a:pt x="1739837" y="4323588"/>
                  </a:cubicBezTo>
                  <a:cubicBezTo>
                    <a:pt x="1503236" y="4178618"/>
                    <a:pt x="1284827" y="3955542"/>
                    <a:pt x="1071944" y="3641789"/>
                  </a:cubicBezTo>
                  <a:cubicBezTo>
                    <a:pt x="1011746" y="3553111"/>
                    <a:pt x="953357" y="3473006"/>
                    <a:pt x="896874" y="3395567"/>
                  </a:cubicBezTo>
                  <a:cubicBezTo>
                    <a:pt x="671227" y="3086195"/>
                    <a:pt x="571500" y="2938653"/>
                    <a:pt x="571500" y="2684336"/>
                  </a:cubicBezTo>
                  <a:cubicBezTo>
                    <a:pt x="571500" y="2418207"/>
                    <a:pt x="637794" y="2154841"/>
                    <a:pt x="768572" y="1901571"/>
                  </a:cubicBezTo>
                  <a:cubicBezTo>
                    <a:pt x="895922" y="1654969"/>
                    <a:pt x="1086041" y="1419320"/>
                    <a:pt x="1318546" y="1220153"/>
                  </a:cubicBezTo>
                  <a:cubicBezTo>
                    <a:pt x="1551337" y="1020699"/>
                    <a:pt x="1828038" y="856107"/>
                    <a:pt x="2118646" y="744284"/>
                  </a:cubicBezTo>
                  <a:cubicBezTo>
                    <a:pt x="2412397" y="631222"/>
                    <a:pt x="2722912" y="571500"/>
                    <a:pt x="3016472" y="571500"/>
                  </a:cubicBezTo>
                  <a:moveTo>
                    <a:pt x="3016472" y="0"/>
                  </a:moveTo>
                  <a:cubicBezTo>
                    <a:pt x="1518952" y="0"/>
                    <a:pt x="0" y="1201769"/>
                    <a:pt x="0" y="2684336"/>
                  </a:cubicBezTo>
                  <a:cubicBezTo>
                    <a:pt x="0" y="3240310"/>
                    <a:pt x="308324" y="3534156"/>
                    <a:pt x="599027" y="3962591"/>
                  </a:cubicBezTo>
                  <a:cubicBezTo>
                    <a:pt x="1083469" y="4676680"/>
                    <a:pt x="1687544" y="5123498"/>
                    <a:pt x="2617946" y="5123498"/>
                  </a:cubicBezTo>
                  <a:cubicBezTo>
                    <a:pt x="3245358" y="5123498"/>
                    <a:pt x="3686651" y="4794790"/>
                    <a:pt x="4144709" y="4436840"/>
                  </a:cubicBezTo>
                  <a:cubicBezTo>
                    <a:pt x="4773549" y="3945446"/>
                    <a:pt x="5391150" y="3542157"/>
                    <a:pt x="5391150" y="2684336"/>
                  </a:cubicBezTo>
                  <a:cubicBezTo>
                    <a:pt x="5391150" y="1201769"/>
                    <a:pt x="4505230" y="0"/>
                    <a:pt x="3016472" y="0"/>
                  </a:cubicBezTo>
                  <a:lnTo>
                    <a:pt x="3016472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D9EAF00-1329-4886-AF49-52D59ECE4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4685" y="2705797"/>
              <a:ext cx="3271790" cy="3187937"/>
            </a:xfrm>
            <a:custGeom>
              <a:avLst/>
              <a:gdLst>
                <a:gd name="connsiteX0" fmla="*/ 3016472 w 5391150"/>
                <a:gd name="connsiteY0" fmla="*/ 476250 h 5123497"/>
                <a:gd name="connsiteX1" fmla="*/ 3814953 w 5391150"/>
                <a:gd name="connsiteY1" fmla="*/ 642842 h 5123497"/>
                <a:gd name="connsiteX2" fmla="*/ 4397312 w 5391150"/>
                <a:gd name="connsiteY2" fmla="*/ 1092327 h 5123497"/>
                <a:gd name="connsiteX3" fmla="*/ 4914900 w 5391150"/>
                <a:gd name="connsiteY3" fmla="*/ 2684336 h 5123497"/>
                <a:gd name="connsiteX4" fmla="*/ 4684300 w 5391150"/>
                <a:gd name="connsiteY4" fmla="*/ 3337275 h 5123497"/>
                <a:gd name="connsiteX5" fmla="*/ 4001548 w 5391150"/>
                <a:gd name="connsiteY5" fmla="*/ 3945255 h 5123497"/>
                <a:gd name="connsiteX6" fmla="*/ 3851434 w 5391150"/>
                <a:gd name="connsiteY6" fmla="*/ 4061555 h 5123497"/>
                <a:gd name="connsiteX7" fmla="*/ 2617946 w 5391150"/>
                <a:gd name="connsiteY7" fmla="*/ 4647248 h 5123497"/>
                <a:gd name="connsiteX8" fmla="*/ 993077 w 5391150"/>
                <a:gd name="connsiteY8" fmla="*/ 3695224 h 5123497"/>
                <a:gd name="connsiteX9" fmla="*/ 819912 w 5391150"/>
                <a:gd name="connsiteY9" fmla="*/ 3451670 h 5123497"/>
                <a:gd name="connsiteX10" fmla="*/ 476250 w 5391150"/>
                <a:gd name="connsiteY10" fmla="*/ 2684336 h 5123497"/>
                <a:gd name="connsiteX11" fmla="*/ 683895 w 5391150"/>
                <a:gd name="connsiteY11" fmla="*/ 1857947 h 5123497"/>
                <a:gd name="connsiteX12" fmla="*/ 1256538 w 5391150"/>
                <a:gd name="connsiteY12" fmla="*/ 1147858 h 5123497"/>
                <a:gd name="connsiteX13" fmla="*/ 2084451 w 5391150"/>
                <a:gd name="connsiteY13" fmla="*/ 655415 h 5123497"/>
                <a:gd name="connsiteX14" fmla="*/ 3016472 w 5391150"/>
                <a:gd name="connsiteY14" fmla="*/ 476250 h 5123497"/>
                <a:gd name="connsiteX15" fmla="*/ 3016472 w 5391150"/>
                <a:gd name="connsiteY15" fmla="*/ 0 h 5123497"/>
                <a:gd name="connsiteX16" fmla="*/ 0 w 5391150"/>
                <a:gd name="connsiteY16" fmla="*/ 2684336 h 5123497"/>
                <a:gd name="connsiteX17" fmla="*/ 599027 w 5391150"/>
                <a:gd name="connsiteY17" fmla="*/ 3962591 h 5123497"/>
                <a:gd name="connsiteX18" fmla="*/ 2617946 w 5391150"/>
                <a:gd name="connsiteY18" fmla="*/ 5123498 h 5123497"/>
                <a:gd name="connsiteX19" fmla="*/ 4144709 w 5391150"/>
                <a:gd name="connsiteY19" fmla="*/ 4436840 h 5123497"/>
                <a:gd name="connsiteX20" fmla="*/ 5391150 w 5391150"/>
                <a:gd name="connsiteY20" fmla="*/ 2684336 h 5123497"/>
                <a:gd name="connsiteX21" fmla="*/ 3016472 w 5391150"/>
                <a:gd name="connsiteY21" fmla="*/ 0 h 5123497"/>
                <a:gd name="connsiteX22" fmla="*/ 3016472 w 5391150"/>
                <a:gd name="connsiteY22" fmla="*/ 0 h 512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91150" h="5123497">
                  <a:moveTo>
                    <a:pt x="3016472" y="476250"/>
                  </a:moveTo>
                  <a:cubicBezTo>
                    <a:pt x="3308318" y="476250"/>
                    <a:pt x="3576923" y="532352"/>
                    <a:pt x="3814953" y="642842"/>
                  </a:cubicBezTo>
                  <a:cubicBezTo>
                    <a:pt x="4038029" y="746474"/>
                    <a:pt x="4233958" y="897731"/>
                    <a:pt x="4397312" y="1092327"/>
                  </a:cubicBezTo>
                  <a:cubicBezTo>
                    <a:pt x="4731068" y="1490186"/>
                    <a:pt x="4914900" y="2055590"/>
                    <a:pt x="4914900" y="2684336"/>
                  </a:cubicBezTo>
                  <a:cubicBezTo>
                    <a:pt x="4914900" y="2935224"/>
                    <a:pt x="4843749" y="3136583"/>
                    <a:pt x="4684300" y="3337275"/>
                  </a:cubicBezTo>
                  <a:cubicBezTo>
                    <a:pt x="4517517" y="3547205"/>
                    <a:pt x="4266915" y="3740563"/>
                    <a:pt x="4001548" y="3945255"/>
                  </a:cubicBezTo>
                  <a:cubicBezTo>
                    <a:pt x="3952589" y="3982974"/>
                    <a:pt x="3902012" y="4022027"/>
                    <a:pt x="3851434" y="4061555"/>
                  </a:cubicBezTo>
                  <a:cubicBezTo>
                    <a:pt x="3398711" y="4415314"/>
                    <a:pt x="3068288" y="4647248"/>
                    <a:pt x="2617946" y="4647248"/>
                  </a:cubicBezTo>
                  <a:cubicBezTo>
                    <a:pt x="1931765" y="4647248"/>
                    <a:pt x="1445800" y="4362545"/>
                    <a:pt x="993077" y="3695224"/>
                  </a:cubicBezTo>
                  <a:cubicBezTo>
                    <a:pt x="933831" y="3607880"/>
                    <a:pt x="875919" y="3528441"/>
                    <a:pt x="819912" y="3451670"/>
                  </a:cubicBezTo>
                  <a:cubicBezTo>
                    <a:pt x="587788" y="3133439"/>
                    <a:pt x="476250" y="2967895"/>
                    <a:pt x="476250" y="2684336"/>
                  </a:cubicBezTo>
                  <a:cubicBezTo>
                    <a:pt x="476250" y="2402872"/>
                    <a:pt x="546164" y="2124837"/>
                    <a:pt x="683895" y="1857947"/>
                  </a:cubicBezTo>
                  <a:cubicBezTo>
                    <a:pt x="818674" y="1596866"/>
                    <a:pt x="1011365" y="1357884"/>
                    <a:pt x="1256538" y="1147858"/>
                  </a:cubicBezTo>
                  <a:cubicBezTo>
                    <a:pt x="1497521" y="941356"/>
                    <a:pt x="1783747" y="771049"/>
                    <a:pt x="2084451" y="655415"/>
                  </a:cubicBezTo>
                  <a:cubicBezTo>
                    <a:pt x="2393347" y="536448"/>
                    <a:pt x="2707005" y="476250"/>
                    <a:pt x="3016472" y="476250"/>
                  </a:cubicBezTo>
                  <a:moveTo>
                    <a:pt x="3016472" y="0"/>
                  </a:moveTo>
                  <a:cubicBezTo>
                    <a:pt x="1518952" y="0"/>
                    <a:pt x="0" y="1201769"/>
                    <a:pt x="0" y="2684336"/>
                  </a:cubicBezTo>
                  <a:cubicBezTo>
                    <a:pt x="0" y="3240310"/>
                    <a:pt x="308324" y="3534156"/>
                    <a:pt x="599027" y="3962591"/>
                  </a:cubicBezTo>
                  <a:cubicBezTo>
                    <a:pt x="1083469" y="4676680"/>
                    <a:pt x="1687544" y="5123498"/>
                    <a:pt x="2617946" y="5123498"/>
                  </a:cubicBezTo>
                  <a:cubicBezTo>
                    <a:pt x="3245358" y="5123498"/>
                    <a:pt x="3686651" y="4794790"/>
                    <a:pt x="4144709" y="4436840"/>
                  </a:cubicBezTo>
                  <a:cubicBezTo>
                    <a:pt x="4773549" y="3945446"/>
                    <a:pt x="5391150" y="3542157"/>
                    <a:pt x="5391150" y="2684336"/>
                  </a:cubicBezTo>
                  <a:cubicBezTo>
                    <a:pt x="5391150" y="1201769"/>
                    <a:pt x="4505230" y="0"/>
                    <a:pt x="3016472" y="0"/>
                  </a:cubicBezTo>
                  <a:lnTo>
                    <a:pt x="3016472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86049FB-0264-4F59-9D62-643690143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42295" y="2683818"/>
              <a:ext cx="3271790" cy="3231975"/>
            </a:xfrm>
            <a:custGeom>
              <a:avLst/>
              <a:gdLst>
                <a:gd name="connsiteX0" fmla="*/ 0 w 5419747"/>
                <a:gd name="connsiteY0" fmla="*/ 2700514 h 5194273"/>
                <a:gd name="connsiteX1" fmla="*/ 52864 w 5419747"/>
                <a:gd name="connsiteY1" fmla="*/ 2193498 h 5194273"/>
                <a:gd name="connsiteX2" fmla="*/ 211741 w 5419747"/>
                <a:gd name="connsiteY2" fmla="*/ 1707723 h 5194273"/>
                <a:gd name="connsiteX3" fmla="*/ 807434 w 5419747"/>
                <a:gd name="connsiteY3" fmla="*/ 882763 h 5194273"/>
                <a:gd name="connsiteX4" fmla="*/ 1202436 w 5419747"/>
                <a:gd name="connsiteY4" fmla="*/ 559580 h 5194273"/>
                <a:gd name="connsiteX5" fmla="*/ 1643920 w 5419747"/>
                <a:gd name="connsiteY5" fmla="*/ 302976 h 5194273"/>
                <a:gd name="connsiteX6" fmla="*/ 2623947 w 5419747"/>
                <a:gd name="connsiteY6" fmla="*/ 19989 h 5194273"/>
                <a:gd name="connsiteX7" fmla="*/ 3136868 w 5419747"/>
                <a:gd name="connsiteY7" fmla="*/ 5034 h 5194273"/>
                <a:gd name="connsiteX8" fmla="*/ 3645408 w 5419747"/>
                <a:gd name="connsiteY8" fmla="*/ 83997 h 5194273"/>
                <a:gd name="connsiteX9" fmla="*/ 4129278 w 5419747"/>
                <a:gd name="connsiteY9" fmla="*/ 267258 h 5194273"/>
                <a:gd name="connsiteX10" fmla="*/ 4557998 w 5419747"/>
                <a:gd name="connsiteY10" fmla="*/ 558627 h 5194273"/>
                <a:gd name="connsiteX11" fmla="*/ 4900803 w 5419747"/>
                <a:gd name="connsiteY11" fmla="*/ 944676 h 5194273"/>
                <a:gd name="connsiteX12" fmla="*/ 4937760 w 5419747"/>
                <a:gd name="connsiteY12" fmla="*/ 997444 h 5194273"/>
                <a:gd name="connsiteX13" fmla="*/ 4973193 w 5419747"/>
                <a:gd name="connsiteY13" fmla="*/ 1051165 h 5194273"/>
                <a:gd name="connsiteX14" fmla="*/ 5007578 w 5419747"/>
                <a:gd name="connsiteY14" fmla="*/ 1105458 h 5194273"/>
                <a:gd name="connsiteX15" fmla="*/ 5040726 w 5419747"/>
                <a:gd name="connsiteY15" fmla="*/ 1160512 h 5194273"/>
                <a:gd name="connsiteX16" fmla="*/ 5161788 w 5419747"/>
                <a:gd name="connsiteY16" fmla="*/ 1387017 h 5194273"/>
                <a:gd name="connsiteX17" fmla="*/ 5327523 w 5419747"/>
                <a:gd name="connsiteY17" fmla="*/ 1870887 h 5194273"/>
                <a:gd name="connsiteX18" fmla="*/ 5366385 w 5419747"/>
                <a:gd name="connsiteY18" fmla="*/ 2122632 h 5194273"/>
                <a:gd name="connsiteX19" fmla="*/ 5391626 w 5419747"/>
                <a:gd name="connsiteY19" fmla="*/ 2374569 h 5194273"/>
                <a:gd name="connsiteX20" fmla="*/ 5411724 w 5419747"/>
                <a:gd name="connsiteY20" fmla="*/ 2626505 h 5194273"/>
                <a:gd name="connsiteX21" fmla="*/ 5415820 w 5419747"/>
                <a:gd name="connsiteY21" fmla="*/ 2689656 h 5194273"/>
                <a:gd name="connsiteX22" fmla="*/ 5417630 w 5419747"/>
                <a:gd name="connsiteY22" fmla="*/ 2722136 h 5194273"/>
                <a:gd name="connsiteX23" fmla="*/ 5418963 w 5419747"/>
                <a:gd name="connsiteY23" fmla="*/ 2755188 h 5194273"/>
                <a:gd name="connsiteX24" fmla="*/ 5417153 w 5419747"/>
                <a:gd name="connsiteY24" fmla="*/ 2888347 h 5194273"/>
                <a:gd name="connsiteX25" fmla="*/ 5281517 w 5419747"/>
                <a:gd name="connsiteY25" fmla="*/ 3411365 h 5194273"/>
                <a:gd name="connsiteX26" fmla="*/ 4980052 w 5419747"/>
                <a:gd name="connsiteY26" fmla="*/ 3855516 h 5194273"/>
                <a:gd name="connsiteX27" fmla="*/ 4796314 w 5419747"/>
                <a:gd name="connsiteY27" fmla="*/ 4040682 h 5194273"/>
                <a:gd name="connsiteX28" fmla="*/ 4604766 w 5419747"/>
                <a:gd name="connsiteY28" fmla="*/ 4208989 h 5194273"/>
                <a:gd name="connsiteX29" fmla="*/ 4215670 w 5419747"/>
                <a:gd name="connsiteY29" fmla="*/ 4512265 h 5194273"/>
                <a:gd name="connsiteX30" fmla="*/ 4117753 w 5419747"/>
                <a:gd name="connsiteY30" fmla="*/ 4586274 h 5194273"/>
                <a:gd name="connsiteX31" fmla="*/ 4017169 w 5419747"/>
                <a:gd name="connsiteY31" fmla="*/ 4660759 h 5194273"/>
                <a:gd name="connsiteX32" fmla="*/ 3914108 w 5419747"/>
                <a:gd name="connsiteY32" fmla="*/ 4734292 h 5194273"/>
                <a:gd name="connsiteX33" fmla="*/ 3807809 w 5419747"/>
                <a:gd name="connsiteY33" fmla="*/ 4805730 h 5194273"/>
                <a:gd name="connsiteX34" fmla="*/ 3584639 w 5419747"/>
                <a:gd name="connsiteY34" fmla="*/ 4939842 h 5194273"/>
                <a:gd name="connsiteX35" fmla="*/ 3344609 w 5419747"/>
                <a:gd name="connsiteY35" fmla="*/ 5053856 h 5194273"/>
                <a:gd name="connsiteX36" fmla="*/ 2822258 w 5419747"/>
                <a:gd name="connsiteY36" fmla="*/ 5185015 h 5194273"/>
                <a:gd name="connsiteX37" fmla="*/ 2687765 w 5419747"/>
                <a:gd name="connsiteY37" fmla="*/ 5193493 h 5194273"/>
                <a:gd name="connsiteX38" fmla="*/ 2654141 w 5419747"/>
                <a:gd name="connsiteY38" fmla="*/ 5194254 h 5194273"/>
                <a:gd name="connsiteX39" fmla="*/ 2620613 w 5419747"/>
                <a:gd name="connsiteY39" fmla="*/ 5194064 h 5194273"/>
                <a:gd name="connsiteX40" fmla="*/ 2587181 w 5419747"/>
                <a:gd name="connsiteY40" fmla="*/ 5193683 h 5194273"/>
                <a:gd name="connsiteX41" fmla="*/ 2554700 w 5419747"/>
                <a:gd name="connsiteY41" fmla="*/ 5192445 h 5194273"/>
                <a:gd name="connsiteX42" fmla="*/ 2295239 w 5419747"/>
                <a:gd name="connsiteY42" fmla="*/ 5171776 h 5194273"/>
                <a:gd name="connsiteX43" fmla="*/ 2037398 w 5419747"/>
                <a:gd name="connsiteY43" fmla="*/ 5126246 h 5194273"/>
                <a:gd name="connsiteX44" fmla="*/ 1784128 w 5419747"/>
                <a:gd name="connsiteY44" fmla="*/ 5054904 h 5194273"/>
                <a:gd name="connsiteX45" fmla="*/ 1299305 w 5419747"/>
                <a:gd name="connsiteY45" fmla="*/ 4840401 h 5194273"/>
                <a:gd name="connsiteX46" fmla="*/ 890683 w 5419747"/>
                <a:gd name="connsiteY46" fmla="*/ 4506454 h 5194273"/>
                <a:gd name="connsiteX47" fmla="*/ 725043 w 5419747"/>
                <a:gd name="connsiteY47" fmla="*/ 4305477 h 5194273"/>
                <a:gd name="connsiteX48" fmla="*/ 580358 w 5419747"/>
                <a:gd name="connsiteY48" fmla="*/ 4092688 h 5194273"/>
                <a:gd name="connsiteX49" fmla="*/ 546545 w 5419747"/>
                <a:gd name="connsiteY49" fmla="*/ 4038491 h 5194273"/>
                <a:gd name="connsiteX50" fmla="*/ 514255 w 5419747"/>
                <a:gd name="connsiteY50" fmla="*/ 3985913 h 5194273"/>
                <a:gd name="connsiteX51" fmla="*/ 450533 w 5419747"/>
                <a:gd name="connsiteY51" fmla="*/ 3883995 h 5194273"/>
                <a:gd name="connsiteX52" fmla="*/ 318516 w 5419747"/>
                <a:gd name="connsiteY52" fmla="*/ 3675779 h 5194273"/>
                <a:gd name="connsiteX53" fmla="*/ 189643 w 5419747"/>
                <a:gd name="connsiteY53" fmla="*/ 3455656 h 5194273"/>
                <a:gd name="connsiteX54" fmla="*/ 131540 w 5419747"/>
                <a:gd name="connsiteY54" fmla="*/ 3338975 h 5194273"/>
                <a:gd name="connsiteX55" fmla="*/ 82201 w 5419747"/>
                <a:gd name="connsiteY55" fmla="*/ 3216864 h 5194273"/>
                <a:gd name="connsiteX56" fmla="*/ 44387 w 5419747"/>
                <a:gd name="connsiteY56" fmla="*/ 3090182 h 5194273"/>
                <a:gd name="connsiteX57" fmla="*/ 30289 w 5419747"/>
                <a:gd name="connsiteY57" fmla="*/ 3025602 h 5194273"/>
                <a:gd name="connsiteX58" fmla="*/ 24098 w 5419747"/>
                <a:gd name="connsiteY58" fmla="*/ 2993217 h 5194273"/>
                <a:gd name="connsiteX59" fmla="*/ 18955 w 5419747"/>
                <a:gd name="connsiteY59" fmla="*/ 2960737 h 5194273"/>
                <a:gd name="connsiteX60" fmla="*/ 0 w 5419747"/>
                <a:gd name="connsiteY60" fmla="*/ 2700514 h 5194273"/>
                <a:gd name="connsiteX61" fmla="*/ 155162 w 5419747"/>
                <a:gd name="connsiteY61" fmla="*/ 2700514 h 5194273"/>
                <a:gd name="connsiteX62" fmla="*/ 181642 w 5419747"/>
                <a:gd name="connsiteY62" fmla="*/ 2929305 h 5194273"/>
                <a:gd name="connsiteX63" fmla="*/ 259842 w 5419747"/>
                <a:gd name="connsiteY63" fmla="*/ 3143331 h 5194273"/>
                <a:gd name="connsiteX64" fmla="*/ 314420 w 5419747"/>
                <a:gd name="connsiteY64" fmla="*/ 3244106 h 5194273"/>
                <a:gd name="connsiteX65" fmla="*/ 377095 w 5419747"/>
                <a:gd name="connsiteY65" fmla="*/ 3341642 h 5194273"/>
                <a:gd name="connsiteX66" fmla="*/ 521875 w 5419747"/>
                <a:gd name="connsiteY66" fmla="*/ 3530142 h 5194273"/>
                <a:gd name="connsiteX67" fmla="*/ 678561 w 5419747"/>
                <a:gd name="connsiteY67" fmla="*/ 3720070 h 5194273"/>
                <a:gd name="connsiteX68" fmla="*/ 756476 w 5419747"/>
                <a:gd name="connsiteY68" fmla="*/ 3819225 h 5194273"/>
                <a:gd name="connsiteX69" fmla="*/ 793909 w 5419747"/>
                <a:gd name="connsiteY69" fmla="*/ 3867898 h 5194273"/>
                <a:gd name="connsiteX70" fmla="*/ 830580 w 5419747"/>
                <a:gd name="connsiteY70" fmla="*/ 3914475 h 5194273"/>
                <a:gd name="connsiteX71" fmla="*/ 1145667 w 5419747"/>
                <a:gd name="connsiteY71" fmla="*/ 4258709 h 5194273"/>
                <a:gd name="connsiteX72" fmla="*/ 1313212 w 5419747"/>
                <a:gd name="connsiteY72" fmla="*/ 4413585 h 5194273"/>
                <a:gd name="connsiteX73" fmla="*/ 1488662 w 5419747"/>
                <a:gd name="connsiteY73" fmla="*/ 4556365 h 5194273"/>
                <a:gd name="connsiteX74" fmla="*/ 1880616 w 5419747"/>
                <a:gd name="connsiteY74" fmla="*/ 4782203 h 5194273"/>
                <a:gd name="connsiteX75" fmla="*/ 2099882 w 5419747"/>
                <a:gd name="connsiteY75" fmla="*/ 4846020 h 5194273"/>
                <a:gd name="connsiteX76" fmla="*/ 2156079 w 5419747"/>
                <a:gd name="connsiteY76" fmla="*/ 4857260 h 5194273"/>
                <a:gd name="connsiteX77" fmla="*/ 2212753 w 5419747"/>
                <a:gd name="connsiteY77" fmla="*/ 4866690 h 5194273"/>
                <a:gd name="connsiteX78" fmla="*/ 2327148 w 5419747"/>
                <a:gd name="connsiteY78" fmla="*/ 4880215 h 5194273"/>
                <a:gd name="connsiteX79" fmla="*/ 2384679 w 5419747"/>
                <a:gd name="connsiteY79" fmla="*/ 4884597 h 5194273"/>
                <a:gd name="connsiteX80" fmla="*/ 2442401 w 5419747"/>
                <a:gd name="connsiteY80" fmla="*/ 4887645 h 5194273"/>
                <a:gd name="connsiteX81" fmla="*/ 2500313 w 5419747"/>
                <a:gd name="connsiteY81" fmla="*/ 4888978 h 5194273"/>
                <a:gd name="connsiteX82" fmla="*/ 2558320 w 5419747"/>
                <a:gd name="connsiteY82" fmla="*/ 4888693 h 5194273"/>
                <a:gd name="connsiteX83" fmla="*/ 2587371 w 5419747"/>
                <a:gd name="connsiteY83" fmla="*/ 4888407 h 5194273"/>
                <a:gd name="connsiteX84" fmla="*/ 2615374 w 5419747"/>
                <a:gd name="connsiteY84" fmla="*/ 4887168 h 5194273"/>
                <a:gd name="connsiteX85" fmla="*/ 2643283 w 5419747"/>
                <a:gd name="connsiteY85" fmla="*/ 4885740 h 5194273"/>
                <a:gd name="connsiteX86" fmla="*/ 2671096 w 5419747"/>
                <a:gd name="connsiteY86" fmla="*/ 4883454 h 5194273"/>
                <a:gd name="connsiteX87" fmla="*/ 2781395 w 5419747"/>
                <a:gd name="connsiteY87" fmla="*/ 4869833 h 5194273"/>
                <a:gd name="connsiteX88" fmla="*/ 3201543 w 5419747"/>
                <a:gd name="connsiteY88" fmla="*/ 4731911 h 5194273"/>
                <a:gd name="connsiteX89" fmla="*/ 3589687 w 5419747"/>
                <a:gd name="connsiteY89" fmla="*/ 4490071 h 5194273"/>
                <a:gd name="connsiteX90" fmla="*/ 3683794 w 5419747"/>
                <a:gd name="connsiteY90" fmla="*/ 4419015 h 5194273"/>
                <a:gd name="connsiteX91" fmla="*/ 3777901 w 5419747"/>
                <a:gd name="connsiteY91" fmla="*/ 4345577 h 5194273"/>
                <a:gd name="connsiteX92" fmla="*/ 3968496 w 5419747"/>
                <a:gd name="connsiteY92" fmla="*/ 4193177 h 5194273"/>
                <a:gd name="connsiteX93" fmla="*/ 4360259 w 5419747"/>
                <a:gd name="connsiteY93" fmla="*/ 3898188 h 5194273"/>
                <a:gd name="connsiteX94" fmla="*/ 4725257 w 5419747"/>
                <a:gd name="connsiteY94" fmla="*/ 3604818 h 5194273"/>
                <a:gd name="connsiteX95" fmla="*/ 5017103 w 5419747"/>
                <a:gd name="connsiteY95" fmla="*/ 3268585 h 5194273"/>
                <a:gd name="connsiteX96" fmla="*/ 5116544 w 5419747"/>
                <a:gd name="connsiteY96" fmla="*/ 3073132 h 5194273"/>
                <a:gd name="connsiteX97" fmla="*/ 5177124 w 5419747"/>
                <a:gd name="connsiteY97" fmla="*/ 2859582 h 5194273"/>
                <a:gd name="connsiteX98" fmla="*/ 5193887 w 5419747"/>
                <a:gd name="connsiteY98" fmla="*/ 2747568 h 5194273"/>
                <a:gd name="connsiteX99" fmla="*/ 5196650 w 5419747"/>
                <a:gd name="connsiteY99" fmla="*/ 2719183 h 5194273"/>
                <a:gd name="connsiteX100" fmla="*/ 5198745 w 5419747"/>
                <a:gd name="connsiteY100" fmla="*/ 2690227 h 5194273"/>
                <a:gd name="connsiteX101" fmla="*/ 5201793 w 5419747"/>
                <a:gd name="connsiteY101" fmla="*/ 2630410 h 5194273"/>
                <a:gd name="connsiteX102" fmla="*/ 5196555 w 5419747"/>
                <a:gd name="connsiteY102" fmla="*/ 2391238 h 5194273"/>
                <a:gd name="connsiteX103" fmla="*/ 5162931 w 5419747"/>
                <a:gd name="connsiteY103" fmla="*/ 2155017 h 5194273"/>
                <a:gd name="connsiteX104" fmla="*/ 5105876 w 5419747"/>
                <a:gd name="connsiteY104" fmla="*/ 1924512 h 5194273"/>
                <a:gd name="connsiteX105" fmla="*/ 4958525 w 5419747"/>
                <a:gd name="connsiteY105" fmla="*/ 1477314 h 5194273"/>
                <a:gd name="connsiteX106" fmla="*/ 4858131 w 5419747"/>
                <a:gd name="connsiteY106" fmla="*/ 1265001 h 5194273"/>
                <a:gd name="connsiteX107" fmla="*/ 4828890 w 5419747"/>
                <a:gd name="connsiteY107" fmla="*/ 1214138 h 5194273"/>
                <a:gd name="connsiteX108" fmla="*/ 4798124 w 5419747"/>
                <a:gd name="connsiteY108" fmla="*/ 1164227 h 5194273"/>
                <a:gd name="connsiteX109" fmla="*/ 4765548 w 5419747"/>
                <a:gd name="connsiteY109" fmla="*/ 1115459 h 5194273"/>
                <a:gd name="connsiteX110" fmla="*/ 4731544 w 5419747"/>
                <a:gd name="connsiteY110" fmla="*/ 1067739 h 5194273"/>
                <a:gd name="connsiteX111" fmla="*/ 4409599 w 5419747"/>
                <a:gd name="connsiteY111" fmla="*/ 731792 h 5194273"/>
                <a:gd name="connsiteX112" fmla="*/ 4022027 w 5419747"/>
                <a:gd name="connsiteY112" fmla="*/ 478617 h 5194273"/>
                <a:gd name="connsiteX113" fmla="*/ 3585877 w 5419747"/>
                <a:gd name="connsiteY113" fmla="*/ 319645 h 5194273"/>
                <a:gd name="connsiteX114" fmla="*/ 3123057 w 5419747"/>
                <a:gd name="connsiteY114" fmla="*/ 253732 h 5194273"/>
                <a:gd name="connsiteX115" fmla="*/ 2654046 w 5419747"/>
                <a:gd name="connsiteY115" fmla="*/ 270496 h 5194273"/>
                <a:gd name="connsiteX116" fmla="*/ 2193703 w 5419747"/>
                <a:gd name="connsiteY116" fmla="*/ 367270 h 5194273"/>
                <a:gd name="connsiteX117" fmla="*/ 1753362 w 5419747"/>
                <a:gd name="connsiteY117" fmla="*/ 535672 h 5194273"/>
                <a:gd name="connsiteX118" fmla="*/ 966502 w 5419747"/>
                <a:gd name="connsiteY118" fmla="*/ 1053070 h 5194273"/>
                <a:gd name="connsiteX119" fmla="*/ 644843 w 5419747"/>
                <a:gd name="connsiteY119" fmla="*/ 1398351 h 5194273"/>
                <a:gd name="connsiteX120" fmla="*/ 390525 w 5419747"/>
                <a:gd name="connsiteY120" fmla="*/ 1794877 h 5194273"/>
                <a:gd name="connsiteX121" fmla="*/ 217932 w 5419747"/>
                <a:gd name="connsiteY121" fmla="*/ 2233218 h 5194273"/>
                <a:gd name="connsiteX122" fmla="*/ 155162 w 5419747"/>
                <a:gd name="connsiteY122" fmla="*/ 2700514 h 519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5419747" h="5194273">
                  <a:moveTo>
                    <a:pt x="0" y="2700514"/>
                  </a:moveTo>
                  <a:cubicBezTo>
                    <a:pt x="476" y="2530493"/>
                    <a:pt x="18193" y="2360472"/>
                    <a:pt x="52864" y="2193498"/>
                  </a:cubicBezTo>
                  <a:cubicBezTo>
                    <a:pt x="87440" y="2026620"/>
                    <a:pt x="140399" y="1862981"/>
                    <a:pt x="211741" y="1707723"/>
                  </a:cubicBezTo>
                  <a:cubicBezTo>
                    <a:pt x="355092" y="1397208"/>
                    <a:pt x="562832" y="1119364"/>
                    <a:pt x="807434" y="882763"/>
                  </a:cubicBezTo>
                  <a:cubicBezTo>
                    <a:pt x="930021" y="764463"/>
                    <a:pt x="1062514" y="656544"/>
                    <a:pt x="1202436" y="559580"/>
                  </a:cubicBezTo>
                  <a:cubicBezTo>
                    <a:pt x="1342549" y="462711"/>
                    <a:pt x="1489996" y="376414"/>
                    <a:pt x="1643920" y="302976"/>
                  </a:cubicBezTo>
                  <a:cubicBezTo>
                    <a:pt x="1952149" y="157149"/>
                    <a:pt x="2284000" y="60756"/>
                    <a:pt x="2623947" y="19989"/>
                  </a:cubicBezTo>
                  <a:cubicBezTo>
                    <a:pt x="2793873" y="-109"/>
                    <a:pt x="2966276" y="-4967"/>
                    <a:pt x="3136868" y="5034"/>
                  </a:cubicBezTo>
                  <a:cubicBezTo>
                    <a:pt x="3307747" y="15417"/>
                    <a:pt x="3478530" y="40848"/>
                    <a:pt x="3645408" y="83997"/>
                  </a:cubicBezTo>
                  <a:cubicBezTo>
                    <a:pt x="3812286" y="127050"/>
                    <a:pt x="3975259" y="188010"/>
                    <a:pt x="4129278" y="267258"/>
                  </a:cubicBezTo>
                  <a:cubicBezTo>
                    <a:pt x="4283107" y="346506"/>
                    <a:pt x="4428744" y="443375"/>
                    <a:pt x="4557998" y="558627"/>
                  </a:cubicBezTo>
                  <a:cubicBezTo>
                    <a:pt x="4687348" y="673785"/>
                    <a:pt x="4801076" y="804944"/>
                    <a:pt x="4900803" y="944676"/>
                  </a:cubicBezTo>
                  <a:lnTo>
                    <a:pt x="4937760" y="997444"/>
                  </a:lnTo>
                  <a:lnTo>
                    <a:pt x="4973193" y="1051165"/>
                  </a:lnTo>
                  <a:cubicBezTo>
                    <a:pt x="4984623" y="1069263"/>
                    <a:pt x="4996339" y="1087265"/>
                    <a:pt x="5007578" y="1105458"/>
                  </a:cubicBezTo>
                  <a:lnTo>
                    <a:pt x="5040726" y="1160512"/>
                  </a:lnTo>
                  <a:cubicBezTo>
                    <a:pt x="5084064" y="1234426"/>
                    <a:pt x="5124926" y="1309769"/>
                    <a:pt x="5161788" y="1387017"/>
                  </a:cubicBezTo>
                  <a:cubicBezTo>
                    <a:pt x="5235702" y="1541512"/>
                    <a:pt x="5292661" y="1704104"/>
                    <a:pt x="5327523" y="1870887"/>
                  </a:cubicBezTo>
                  <a:cubicBezTo>
                    <a:pt x="5344859" y="1954326"/>
                    <a:pt x="5356955" y="2038431"/>
                    <a:pt x="5366385" y="2122632"/>
                  </a:cubicBezTo>
                  <a:cubicBezTo>
                    <a:pt x="5376005" y="2206738"/>
                    <a:pt x="5383720" y="2290749"/>
                    <a:pt x="5391626" y="2374569"/>
                  </a:cubicBezTo>
                  <a:cubicBezTo>
                    <a:pt x="5399152" y="2458484"/>
                    <a:pt x="5405819" y="2542399"/>
                    <a:pt x="5411724" y="2626505"/>
                  </a:cubicBezTo>
                  <a:lnTo>
                    <a:pt x="5415820" y="2689656"/>
                  </a:lnTo>
                  <a:cubicBezTo>
                    <a:pt x="5416582" y="2700038"/>
                    <a:pt x="5417058" y="2711182"/>
                    <a:pt x="5417630" y="2722136"/>
                  </a:cubicBezTo>
                  <a:cubicBezTo>
                    <a:pt x="5418202" y="2733090"/>
                    <a:pt x="5418773" y="2744139"/>
                    <a:pt x="5418963" y="2755188"/>
                  </a:cubicBezTo>
                  <a:cubicBezTo>
                    <a:pt x="5420392" y="2799289"/>
                    <a:pt x="5419916" y="2843770"/>
                    <a:pt x="5417153" y="2888347"/>
                  </a:cubicBezTo>
                  <a:cubicBezTo>
                    <a:pt x="5406867" y="3066750"/>
                    <a:pt x="5358956" y="3246487"/>
                    <a:pt x="5281517" y="3411365"/>
                  </a:cubicBezTo>
                  <a:cubicBezTo>
                    <a:pt x="5204270" y="3576719"/>
                    <a:pt x="5097780" y="3725118"/>
                    <a:pt x="4980052" y="3855516"/>
                  </a:cubicBezTo>
                  <a:cubicBezTo>
                    <a:pt x="4921186" y="3920952"/>
                    <a:pt x="4859369" y="3982293"/>
                    <a:pt x="4796314" y="4040682"/>
                  </a:cubicBezTo>
                  <a:cubicBezTo>
                    <a:pt x="4733258" y="4099070"/>
                    <a:pt x="4669346" y="4155267"/>
                    <a:pt x="4604766" y="4208989"/>
                  </a:cubicBezTo>
                  <a:cubicBezTo>
                    <a:pt x="4475893" y="4316907"/>
                    <a:pt x="4344162" y="4415300"/>
                    <a:pt x="4215670" y="4512265"/>
                  </a:cubicBezTo>
                  <a:lnTo>
                    <a:pt x="4117753" y="4586274"/>
                  </a:lnTo>
                  <a:cubicBezTo>
                    <a:pt x="4084606" y="4611134"/>
                    <a:pt x="4051173" y="4636185"/>
                    <a:pt x="4017169" y="4660759"/>
                  </a:cubicBezTo>
                  <a:cubicBezTo>
                    <a:pt x="3983260" y="4685429"/>
                    <a:pt x="3948970" y="4710003"/>
                    <a:pt x="3914108" y="4734292"/>
                  </a:cubicBezTo>
                  <a:cubicBezTo>
                    <a:pt x="3879152" y="4758390"/>
                    <a:pt x="3843909" y="4782298"/>
                    <a:pt x="3807809" y="4805730"/>
                  </a:cubicBezTo>
                  <a:cubicBezTo>
                    <a:pt x="3735991" y="4852688"/>
                    <a:pt x="3661886" y="4898218"/>
                    <a:pt x="3584639" y="4939842"/>
                  </a:cubicBezTo>
                  <a:cubicBezTo>
                    <a:pt x="3507486" y="4981656"/>
                    <a:pt x="3427666" y="5020518"/>
                    <a:pt x="3344609" y="5053856"/>
                  </a:cubicBezTo>
                  <a:cubicBezTo>
                    <a:pt x="3179255" y="5121484"/>
                    <a:pt x="3001613" y="5167108"/>
                    <a:pt x="2822258" y="5185015"/>
                  </a:cubicBezTo>
                  <a:cubicBezTo>
                    <a:pt x="2777395" y="5189302"/>
                    <a:pt x="2732532" y="5192540"/>
                    <a:pt x="2687765" y="5193493"/>
                  </a:cubicBezTo>
                  <a:lnTo>
                    <a:pt x="2654141" y="5194254"/>
                  </a:lnTo>
                  <a:cubicBezTo>
                    <a:pt x="2642997" y="5194350"/>
                    <a:pt x="2631758" y="5194064"/>
                    <a:pt x="2620613" y="5194064"/>
                  </a:cubicBezTo>
                  <a:lnTo>
                    <a:pt x="2587181" y="5193683"/>
                  </a:lnTo>
                  <a:lnTo>
                    <a:pt x="2554700" y="5192445"/>
                  </a:lnTo>
                  <a:cubicBezTo>
                    <a:pt x="2468213" y="5189683"/>
                    <a:pt x="2381536" y="5182824"/>
                    <a:pt x="2295239" y="5171776"/>
                  </a:cubicBezTo>
                  <a:cubicBezTo>
                    <a:pt x="2208848" y="5161298"/>
                    <a:pt x="2122646" y="5146249"/>
                    <a:pt x="2037398" y="5126246"/>
                  </a:cubicBezTo>
                  <a:cubicBezTo>
                    <a:pt x="1952244" y="5106053"/>
                    <a:pt x="1867757" y="5082146"/>
                    <a:pt x="1784128" y="5054904"/>
                  </a:cubicBezTo>
                  <a:cubicBezTo>
                    <a:pt x="1617155" y="4999945"/>
                    <a:pt x="1452086" y="4931555"/>
                    <a:pt x="1299305" y="4840401"/>
                  </a:cubicBezTo>
                  <a:cubicBezTo>
                    <a:pt x="1146429" y="4749437"/>
                    <a:pt x="1009936" y="4634089"/>
                    <a:pt x="890683" y="4506454"/>
                  </a:cubicBezTo>
                  <a:cubicBezTo>
                    <a:pt x="830771" y="4442732"/>
                    <a:pt x="776288" y="4374914"/>
                    <a:pt x="725043" y="4305477"/>
                  </a:cubicBezTo>
                  <a:cubicBezTo>
                    <a:pt x="674084" y="4235754"/>
                    <a:pt x="625602" y="4164983"/>
                    <a:pt x="580358" y="4092688"/>
                  </a:cubicBezTo>
                  <a:cubicBezTo>
                    <a:pt x="568738" y="4074781"/>
                    <a:pt x="557784" y="4056589"/>
                    <a:pt x="546545" y="4038491"/>
                  </a:cubicBezTo>
                  <a:lnTo>
                    <a:pt x="514255" y="3985913"/>
                  </a:lnTo>
                  <a:cubicBezTo>
                    <a:pt x="493586" y="3951909"/>
                    <a:pt x="472154" y="3918190"/>
                    <a:pt x="450533" y="3883995"/>
                  </a:cubicBezTo>
                  <a:lnTo>
                    <a:pt x="318516" y="3675779"/>
                  </a:lnTo>
                  <a:cubicBezTo>
                    <a:pt x="274225" y="3604818"/>
                    <a:pt x="230505" y="3531761"/>
                    <a:pt x="189643" y="3455656"/>
                  </a:cubicBezTo>
                  <a:cubicBezTo>
                    <a:pt x="169259" y="3417556"/>
                    <a:pt x="149543" y="3378789"/>
                    <a:pt x="131540" y="3338975"/>
                  </a:cubicBezTo>
                  <a:cubicBezTo>
                    <a:pt x="113633" y="3299065"/>
                    <a:pt x="96965" y="3258393"/>
                    <a:pt x="82201" y="3216864"/>
                  </a:cubicBezTo>
                  <a:cubicBezTo>
                    <a:pt x="67723" y="3175240"/>
                    <a:pt x="54864" y="3133044"/>
                    <a:pt x="44387" y="3090182"/>
                  </a:cubicBezTo>
                  <a:cubicBezTo>
                    <a:pt x="39434" y="3068751"/>
                    <a:pt x="34385" y="3047224"/>
                    <a:pt x="30289" y="3025602"/>
                  </a:cubicBezTo>
                  <a:lnTo>
                    <a:pt x="24098" y="2993217"/>
                  </a:lnTo>
                  <a:lnTo>
                    <a:pt x="18955" y="2960737"/>
                  </a:lnTo>
                  <a:cubicBezTo>
                    <a:pt x="5620" y="2874060"/>
                    <a:pt x="0" y="2786906"/>
                    <a:pt x="0" y="2700514"/>
                  </a:cubicBezTo>
                  <a:close/>
                  <a:moveTo>
                    <a:pt x="155162" y="2700514"/>
                  </a:moveTo>
                  <a:cubicBezTo>
                    <a:pt x="156019" y="2778048"/>
                    <a:pt x="163640" y="2855010"/>
                    <a:pt x="181642" y="2929305"/>
                  </a:cubicBezTo>
                  <a:cubicBezTo>
                    <a:pt x="199358" y="3003695"/>
                    <a:pt x="226886" y="3074847"/>
                    <a:pt x="259842" y="3143331"/>
                  </a:cubicBezTo>
                  <a:cubicBezTo>
                    <a:pt x="276511" y="3177526"/>
                    <a:pt x="294989" y="3211054"/>
                    <a:pt x="314420" y="3244106"/>
                  </a:cubicBezTo>
                  <a:cubicBezTo>
                    <a:pt x="334137" y="3277063"/>
                    <a:pt x="355187" y="3309543"/>
                    <a:pt x="377095" y="3341642"/>
                  </a:cubicBezTo>
                  <a:cubicBezTo>
                    <a:pt x="421481" y="3405650"/>
                    <a:pt x="470821" y="3467753"/>
                    <a:pt x="521875" y="3530142"/>
                  </a:cubicBezTo>
                  <a:cubicBezTo>
                    <a:pt x="572929" y="3592626"/>
                    <a:pt x="626269" y="3655110"/>
                    <a:pt x="678561" y="3720070"/>
                  </a:cubicBezTo>
                  <a:cubicBezTo>
                    <a:pt x="704755" y="3752455"/>
                    <a:pt x="730663" y="3785602"/>
                    <a:pt x="756476" y="3819225"/>
                  </a:cubicBezTo>
                  <a:lnTo>
                    <a:pt x="793909" y="3867898"/>
                  </a:lnTo>
                  <a:cubicBezTo>
                    <a:pt x="806196" y="3883424"/>
                    <a:pt x="817912" y="3899331"/>
                    <a:pt x="830580" y="3914475"/>
                  </a:cubicBezTo>
                  <a:cubicBezTo>
                    <a:pt x="929450" y="4037729"/>
                    <a:pt x="1036701" y="4151172"/>
                    <a:pt x="1145667" y="4258709"/>
                  </a:cubicBezTo>
                  <a:cubicBezTo>
                    <a:pt x="1200436" y="4312240"/>
                    <a:pt x="1256157" y="4363960"/>
                    <a:pt x="1313212" y="4413585"/>
                  </a:cubicBezTo>
                  <a:cubicBezTo>
                    <a:pt x="1370267" y="4463211"/>
                    <a:pt x="1428369" y="4511217"/>
                    <a:pt x="1488662" y="4556365"/>
                  </a:cubicBezTo>
                  <a:cubicBezTo>
                    <a:pt x="1608773" y="4646853"/>
                    <a:pt x="1738313" y="4727720"/>
                    <a:pt x="1880616" y="4782203"/>
                  </a:cubicBezTo>
                  <a:cubicBezTo>
                    <a:pt x="1951577" y="4809445"/>
                    <a:pt x="2025110" y="4830304"/>
                    <a:pt x="2099882" y="4846020"/>
                  </a:cubicBezTo>
                  <a:cubicBezTo>
                    <a:pt x="2118646" y="4849735"/>
                    <a:pt x="2137220" y="4854022"/>
                    <a:pt x="2156079" y="4857260"/>
                  </a:cubicBezTo>
                  <a:lnTo>
                    <a:pt x="2212753" y="4866690"/>
                  </a:lnTo>
                  <a:cubicBezTo>
                    <a:pt x="2250758" y="4871738"/>
                    <a:pt x="2288762" y="4877072"/>
                    <a:pt x="2327148" y="4880215"/>
                  </a:cubicBezTo>
                  <a:cubicBezTo>
                    <a:pt x="2346293" y="4882025"/>
                    <a:pt x="2365439" y="4883740"/>
                    <a:pt x="2384679" y="4884597"/>
                  </a:cubicBezTo>
                  <a:cubicBezTo>
                    <a:pt x="2403920" y="4885549"/>
                    <a:pt x="2423065" y="4887073"/>
                    <a:pt x="2442401" y="4887645"/>
                  </a:cubicBezTo>
                  <a:lnTo>
                    <a:pt x="2500313" y="4888978"/>
                  </a:lnTo>
                  <a:cubicBezTo>
                    <a:pt x="2519553" y="4889454"/>
                    <a:pt x="2538984" y="4888788"/>
                    <a:pt x="2558320" y="4888693"/>
                  </a:cubicBezTo>
                  <a:lnTo>
                    <a:pt x="2587371" y="4888407"/>
                  </a:lnTo>
                  <a:cubicBezTo>
                    <a:pt x="2596801" y="4888121"/>
                    <a:pt x="2606040" y="4887549"/>
                    <a:pt x="2615374" y="4887168"/>
                  </a:cubicBezTo>
                  <a:cubicBezTo>
                    <a:pt x="2624709" y="4886692"/>
                    <a:pt x="2634044" y="4886406"/>
                    <a:pt x="2643283" y="4885740"/>
                  </a:cubicBezTo>
                  <a:lnTo>
                    <a:pt x="2671096" y="4883454"/>
                  </a:lnTo>
                  <a:cubicBezTo>
                    <a:pt x="2708148" y="4880501"/>
                    <a:pt x="2744915" y="4875548"/>
                    <a:pt x="2781395" y="4869833"/>
                  </a:cubicBezTo>
                  <a:cubicBezTo>
                    <a:pt x="2927414" y="4845640"/>
                    <a:pt x="3067812" y="4798300"/>
                    <a:pt x="3201543" y="4731911"/>
                  </a:cubicBezTo>
                  <a:cubicBezTo>
                    <a:pt x="3335750" y="4666284"/>
                    <a:pt x="3463481" y="4582273"/>
                    <a:pt x="3589687" y="4490071"/>
                  </a:cubicBezTo>
                  <a:cubicBezTo>
                    <a:pt x="3621215" y="4467116"/>
                    <a:pt x="3652552" y="4443208"/>
                    <a:pt x="3683794" y="4419015"/>
                  </a:cubicBezTo>
                  <a:cubicBezTo>
                    <a:pt x="3715226" y="4394917"/>
                    <a:pt x="3746564" y="4370437"/>
                    <a:pt x="3777901" y="4345577"/>
                  </a:cubicBezTo>
                  <a:lnTo>
                    <a:pt x="3968496" y="4193177"/>
                  </a:lnTo>
                  <a:cubicBezTo>
                    <a:pt x="4099274" y="4089450"/>
                    <a:pt x="4231291" y="3992866"/>
                    <a:pt x="4360259" y="3898188"/>
                  </a:cubicBezTo>
                  <a:cubicBezTo>
                    <a:pt x="4489133" y="3803509"/>
                    <a:pt x="4613148" y="3707878"/>
                    <a:pt x="4725257" y="3604818"/>
                  </a:cubicBezTo>
                  <a:cubicBezTo>
                    <a:pt x="4837367" y="3501948"/>
                    <a:pt x="4938617" y="3392315"/>
                    <a:pt x="5017103" y="3268585"/>
                  </a:cubicBezTo>
                  <a:cubicBezTo>
                    <a:pt x="5056346" y="3206768"/>
                    <a:pt x="5089874" y="3141617"/>
                    <a:pt x="5116544" y="3073132"/>
                  </a:cubicBezTo>
                  <a:cubicBezTo>
                    <a:pt x="5143405" y="3004743"/>
                    <a:pt x="5162741" y="2933115"/>
                    <a:pt x="5177124" y="2859582"/>
                  </a:cubicBezTo>
                  <a:cubicBezTo>
                    <a:pt x="5184268" y="2822815"/>
                    <a:pt x="5189982" y="2785382"/>
                    <a:pt x="5193887" y="2747568"/>
                  </a:cubicBezTo>
                  <a:cubicBezTo>
                    <a:pt x="5195030" y="2738138"/>
                    <a:pt x="5195792" y="2728613"/>
                    <a:pt x="5196650" y="2719183"/>
                  </a:cubicBezTo>
                  <a:cubicBezTo>
                    <a:pt x="5197411" y="2709658"/>
                    <a:pt x="5198364" y="2700324"/>
                    <a:pt x="5198745" y="2690227"/>
                  </a:cubicBezTo>
                  <a:lnTo>
                    <a:pt x="5201793" y="2630410"/>
                  </a:lnTo>
                  <a:cubicBezTo>
                    <a:pt x="5204555" y="2550591"/>
                    <a:pt x="5202841" y="2470676"/>
                    <a:pt x="5196555" y="2391238"/>
                  </a:cubicBezTo>
                  <a:cubicBezTo>
                    <a:pt x="5190458" y="2311704"/>
                    <a:pt x="5178743" y="2232837"/>
                    <a:pt x="5162931" y="2155017"/>
                  </a:cubicBezTo>
                  <a:cubicBezTo>
                    <a:pt x="5146929" y="2077198"/>
                    <a:pt x="5126927" y="2000427"/>
                    <a:pt x="5105876" y="1924512"/>
                  </a:cubicBezTo>
                  <a:cubicBezTo>
                    <a:pt x="5063871" y="1772589"/>
                    <a:pt x="5017485" y="1622665"/>
                    <a:pt x="4958525" y="1477314"/>
                  </a:cubicBezTo>
                  <a:cubicBezTo>
                    <a:pt x="4928997" y="1404733"/>
                    <a:pt x="4896041" y="1333486"/>
                    <a:pt x="4858131" y="1265001"/>
                  </a:cubicBezTo>
                  <a:cubicBezTo>
                    <a:pt x="4848892" y="1247761"/>
                    <a:pt x="4838700" y="1230997"/>
                    <a:pt x="4828890" y="1214138"/>
                  </a:cubicBezTo>
                  <a:cubicBezTo>
                    <a:pt x="4818793" y="1197374"/>
                    <a:pt x="4808315" y="1180896"/>
                    <a:pt x="4798124" y="1164227"/>
                  </a:cubicBezTo>
                  <a:lnTo>
                    <a:pt x="4765548" y="1115459"/>
                  </a:lnTo>
                  <a:lnTo>
                    <a:pt x="4731544" y="1067739"/>
                  </a:lnTo>
                  <a:cubicBezTo>
                    <a:pt x="4638485" y="942294"/>
                    <a:pt x="4529233" y="830090"/>
                    <a:pt x="4409599" y="731792"/>
                  </a:cubicBezTo>
                  <a:cubicBezTo>
                    <a:pt x="4290251" y="633208"/>
                    <a:pt x="4160615" y="547483"/>
                    <a:pt x="4022027" y="478617"/>
                  </a:cubicBezTo>
                  <a:cubicBezTo>
                    <a:pt x="3883533" y="409561"/>
                    <a:pt x="3736943" y="356602"/>
                    <a:pt x="3585877" y="319645"/>
                  </a:cubicBezTo>
                  <a:cubicBezTo>
                    <a:pt x="3434810" y="282593"/>
                    <a:pt x="3279553" y="261257"/>
                    <a:pt x="3123057" y="253732"/>
                  </a:cubicBezTo>
                  <a:cubicBezTo>
                    <a:pt x="2966276" y="245826"/>
                    <a:pt x="2809685" y="251065"/>
                    <a:pt x="2654046" y="270496"/>
                  </a:cubicBezTo>
                  <a:cubicBezTo>
                    <a:pt x="2498503" y="290022"/>
                    <a:pt x="2344388" y="322693"/>
                    <a:pt x="2193703" y="367270"/>
                  </a:cubicBezTo>
                  <a:cubicBezTo>
                    <a:pt x="2042922" y="411657"/>
                    <a:pt x="1895856" y="469092"/>
                    <a:pt x="1753362" y="535672"/>
                  </a:cubicBezTo>
                  <a:cubicBezTo>
                    <a:pt x="1467517" y="667403"/>
                    <a:pt x="1200626" y="842091"/>
                    <a:pt x="966502" y="1053070"/>
                  </a:cubicBezTo>
                  <a:cubicBezTo>
                    <a:pt x="849821" y="1158893"/>
                    <a:pt x="741712" y="1274336"/>
                    <a:pt x="644843" y="1398351"/>
                  </a:cubicBezTo>
                  <a:cubicBezTo>
                    <a:pt x="547783" y="1522176"/>
                    <a:pt x="462153" y="1654955"/>
                    <a:pt x="390525" y="1794877"/>
                  </a:cubicBezTo>
                  <a:cubicBezTo>
                    <a:pt x="318897" y="1934704"/>
                    <a:pt x="259271" y="2081103"/>
                    <a:pt x="217932" y="2233218"/>
                  </a:cubicBezTo>
                  <a:cubicBezTo>
                    <a:pt x="176594" y="2384951"/>
                    <a:pt x="155067" y="2542685"/>
                    <a:pt x="155162" y="270051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54" name="Freeform: Shape 53">
              <a:extLst>
                <a:ext uri="{FF2B5EF4-FFF2-40B4-BE49-F238E27FC236}">
                  <a16:creationId xmlns:a16="http://schemas.microsoft.com/office/drawing/2014/main" id="{1EBD7950-2F60-42E5-B00A-DB0131FA3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4685" y="2598821"/>
              <a:ext cx="3339065" cy="3401889"/>
            </a:xfrm>
            <a:custGeom>
              <a:avLst/>
              <a:gdLst>
                <a:gd name="connsiteX0" fmla="*/ 2733675 w 5467350"/>
                <a:gd name="connsiteY0" fmla="*/ 0 h 5467350"/>
                <a:gd name="connsiteX1" fmla="*/ 0 w 5467350"/>
                <a:gd name="connsiteY1" fmla="*/ 2733675 h 5467350"/>
                <a:gd name="connsiteX2" fmla="*/ 2733675 w 5467350"/>
                <a:gd name="connsiteY2" fmla="*/ 5467350 h 5467350"/>
                <a:gd name="connsiteX3" fmla="*/ 5467350 w 5467350"/>
                <a:gd name="connsiteY3" fmla="*/ 2733675 h 5467350"/>
                <a:gd name="connsiteX4" fmla="*/ 2733675 w 5467350"/>
                <a:gd name="connsiteY4" fmla="*/ 0 h 5467350"/>
                <a:gd name="connsiteX5" fmla="*/ 4922615 w 5467350"/>
                <a:gd name="connsiteY5" fmla="*/ 1317212 h 5467350"/>
                <a:gd name="connsiteX6" fmla="*/ 4979765 w 5467350"/>
                <a:gd name="connsiteY6" fmla="*/ 1430941 h 5467350"/>
                <a:gd name="connsiteX7" fmla="*/ 5031105 w 5467350"/>
                <a:gd name="connsiteY7" fmla="*/ 1547146 h 5467350"/>
                <a:gd name="connsiteX8" fmla="*/ 5185029 w 5467350"/>
                <a:gd name="connsiteY8" fmla="*/ 2031873 h 5467350"/>
                <a:gd name="connsiteX9" fmla="*/ 5261610 w 5467350"/>
                <a:gd name="connsiteY9" fmla="*/ 2535079 h 5467350"/>
                <a:gd name="connsiteX10" fmla="*/ 5274183 w 5467350"/>
                <a:gd name="connsiteY10" fmla="*/ 2789206 h 5467350"/>
                <a:gd name="connsiteX11" fmla="*/ 5274755 w 5467350"/>
                <a:gd name="connsiteY11" fmla="*/ 2834831 h 5467350"/>
                <a:gd name="connsiteX12" fmla="*/ 5274850 w 5467350"/>
                <a:gd name="connsiteY12" fmla="*/ 2853023 h 5467350"/>
                <a:gd name="connsiteX13" fmla="*/ 5274564 w 5467350"/>
                <a:gd name="connsiteY13" fmla="*/ 2910554 h 5467350"/>
                <a:gd name="connsiteX14" fmla="*/ 5274469 w 5467350"/>
                <a:gd name="connsiteY14" fmla="*/ 2915222 h 5467350"/>
                <a:gd name="connsiteX15" fmla="*/ 5267325 w 5467350"/>
                <a:gd name="connsiteY15" fmla="*/ 3035713 h 5467350"/>
                <a:gd name="connsiteX16" fmla="*/ 5141119 w 5467350"/>
                <a:gd name="connsiteY16" fmla="*/ 3487674 h 5467350"/>
                <a:gd name="connsiteX17" fmla="*/ 5020342 w 5467350"/>
                <a:gd name="connsiteY17" fmla="*/ 3689509 h 5467350"/>
                <a:gd name="connsiteX18" fmla="*/ 4867656 w 5467350"/>
                <a:gd name="connsiteY18" fmla="*/ 3874865 h 5467350"/>
                <a:gd name="connsiteX19" fmla="*/ 4498467 w 5467350"/>
                <a:gd name="connsiteY19" fmla="*/ 4210907 h 5467350"/>
                <a:gd name="connsiteX20" fmla="*/ 4260723 w 5467350"/>
                <a:gd name="connsiteY20" fmla="*/ 4398359 h 5467350"/>
                <a:gd name="connsiteX21" fmla="*/ 4088130 w 5467350"/>
                <a:gd name="connsiteY21" fmla="*/ 4533519 h 5467350"/>
                <a:gd name="connsiteX22" fmla="*/ 3985736 w 5467350"/>
                <a:gd name="connsiteY22" fmla="*/ 4615434 h 5467350"/>
                <a:gd name="connsiteX23" fmla="*/ 3885343 w 5467350"/>
                <a:gd name="connsiteY23" fmla="*/ 4693730 h 5467350"/>
                <a:gd name="connsiteX24" fmla="*/ 3681984 w 5467350"/>
                <a:gd name="connsiteY24" fmla="*/ 4841463 h 5467350"/>
                <a:gd name="connsiteX25" fmla="*/ 3473958 w 5467350"/>
                <a:gd name="connsiteY25" fmla="*/ 4971383 h 5467350"/>
                <a:gd name="connsiteX26" fmla="*/ 3259550 w 5467350"/>
                <a:gd name="connsiteY26" fmla="*/ 5077683 h 5467350"/>
                <a:gd name="connsiteX27" fmla="*/ 2808065 w 5467350"/>
                <a:gd name="connsiteY27" fmla="*/ 5199698 h 5467350"/>
                <a:gd name="connsiteX28" fmla="*/ 2691289 w 5467350"/>
                <a:gd name="connsiteY28" fmla="*/ 5209889 h 5467350"/>
                <a:gd name="connsiteX29" fmla="*/ 2661476 w 5467350"/>
                <a:gd name="connsiteY29" fmla="*/ 5211414 h 5467350"/>
                <a:gd name="connsiteX30" fmla="*/ 2631853 w 5467350"/>
                <a:gd name="connsiteY30" fmla="*/ 5212176 h 5467350"/>
                <a:gd name="connsiteX31" fmla="*/ 2631567 w 5467350"/>
                <a:gd name="connsiteY31" fmla="*/ 5212176 h 5467350"/>
                <a:gd name="connsiteX32" fmla="*/ 2631281 w 5467350"/>
                <a:gd name="connsiteY32" fmla="*/ 5212176 h 5467350"/>
                <a:gd name="connsiteX33" fmla="*/ 2599754 w 5467350"/>
                <a:gd name="connsiteY33" fmla="*/ 5212652 h 5467350"/>
                <a:gd name="connsiteX34" fmla="*/ 2583561 w 5467350"/>
                <a:gd name="connsiteY34" fmla="*/ 5212556 h 5467350"/>
                <a:gd name="connsiteX35" fmla="*/ 2571274 w 5467350"/>
                <a:gd name="connsiteY35" fmla="*/ 5212556 h 5467350"/>
                <a:gd name="connsiteX36" fmla="*/ 2326577 w 5467350"/>
                <a:gd name="connsiteY36" fmla="*/ 5201889 h 5467350"/>
                <a:gd name="connsiteX37" fmla="*/ 2208371 w 5467350"/>
                <a:gd name="connsiteY37" fmla="*/ 5188458 h 5467350"/>
                <a:gd name="connsiteX38" fmla="*/ 2090642 w 5467350"/>
                <a:gd name="connsiteY38" fmla="*/ 5168646 h 5467350"/>
                <a:gd name="connsiteX39" fmla="*/ 1858613 w 5467350"/>
                <a:gd name="connsiteY39" fmla="*/ 5108544 h 5467350"/>
                <a:gd name="connsiteX40" fmla="*/ 1636395 w 5467350"/>
                <a:gd name="connsiteY40" fmla="*/ 5021676 h 5467350"/>
                <a:gd name="connsiteX41" fmla="*/ 1636205 w 5467350"/>
                <a:gd name="connsiteY41" fmla="*/ 5021580 h 5467350"/>
                <a:gd name="connsiteX42" fmla="*/ 1636014 w 5467350"/>
                <a:gd name="connsiteY42" fmla="*/ 5021485 h 5467350"/>
                <a:gd name="connsiteX43" fmla="*/ 1425512 w 5467350"/>
                <a:gd name="connsiteY43" fmla="*/ 4906518 h 5467350"/>
                <a:gd name="connsiteX44" fmla="*/ 1043273 w 5467350"/>
                <a:gd name="connsiteY44" fmla="*/ 4599528 h 5467350"/>
                <a:gd name="connsiteX45" fmla="*/ 872395 w 5467350"/>
                <a:gd name="connsiteY45" fmla="*/ 4414933 h 5467350"/>
                <a:gd name="connsiteX46" fmla="*/ 797909 w 5467350"/>
                <a:gd name="connsiteY46" fmla="*/ 4324636 h 5467350"/>
                <a:gd name="connsiteX47" fmla="*/ 791623 w 5467350"/>
                <a:gd name="connsiteY47" fmla="*/ 4316825 h 5467350"/>
                <a:gd name="connsiteX48" fmla="*/ 779145 w 5467350"/>
                <a:gd name="connsiteY48" fmla="*/ 4300728 h 5467350"/>
                <a:gd name="connsiteX49" fmla="*/ 714470 w 5467350"/>
                <a:gd name="connsiteY49" fmla="*/ 4215480 h 5467350"/>
                <a:gd name="connsiteX50" fmla="*/ 714280 w 5467350"/>
                <a:gd name="connsiteY50" fmla="*/ 4215289 h 5467350"/>
                <a:gd name="connsiteX51" fmla="*/ 714089 w 5467350"/>
                <a:gd name="connsiteY51" fmla="*/ 4215098 h 5467350"/>
                <a:gd name="connsiteX52" fmla="*/ 677132 w 5467350"/>
                <a:gd name="connsiteY52" fmla="*/ 4164806 h 5467350"/>
                <a:gd name="connsiteX53" fmla="*/ 635889 w 5467350"/>
                <a:gd name="connsiteY53" fmla="*/ 4108799 h 5467350"/>
                <a:gd name="connsiteX54" fmla="*/ 555212 w 5467350"/>
                <a:gd name="connsiteY54" fmla="*/ 4003358 h 5467350"/>
                <a:gd name="connsiteX55" fmla="*/ 491395 w 5467350"/>
                <a:gd name="connsiteY55" fmla="*/ 3921538 h 5467350"/>
                <a:gd name="connsiteX56" fmla="*/ 394907 w 5467350"/>
                <a:gd name="connsiteY56" fmla="*/ 3796760 h 5467350"/>
                <a:gd name="connsiteX57" fmla="*/ 318421 w 5467350"/>
                <a:gd name="connsiteY57" fmla="*/ 3692938 h 5467350"/>
                <a:gd name="connsiteX58" fmla="*/ 247650 w 5467350"/>
                <a:gd name="connsiteY58" fmla="*/ 3587115 h 5467350"/>
                <a:gd name="connsiteX59" fmla="*/ 183833 w 5467350"/>
                <a:gd name="connsiteY59" fmla="*/ 3478054 h 5467350"/>
                <a:gd name="connsiteX60" fmla="*/ 183642 w 5467350"/>
                <a:gd name="connsiteY60" fmla="*/ 3477673 h 5467350"/>
                <a:gd name="connsiteX61" fmla="*/ 183452 w 5467350"/>
                <a:gd name="connsiteY61" fmla="*/ 3477292 h 5467350"/>
                <a:gd name="connsiteX62" fmla="*/ 161925 w 5467350"/>
                <a:gd name="connsiteY62" fmla="*/ 3435572 h 5467350"/>
                <a:gd name="connsiteX63" fmla="*/ 155067 w 5467350"/>
                <a:gd name="connsiteY63" fmla="*/ 3421761 h 5467350"/>
                <a:gd name="connsiteX64" fmla="*/ 147542 w 5467350"/>
                <a:gd name="connsiteY64" fmla="*/ 3405378 h 5467350"/>
                <a:gd name="connsiteX65" fmla="*/ 129540 w 5467350"/>
                <a:gd name="connsiteY65" fmla="*/ 3364992 h 5467350"/>
                <a:gd name="connsiteX66" fmla="*/ 129350 w 5467350"/>
                <a:gd name="connsiteY66" fmla="*/ 3364611 h 5467350"/>
                <a:gd name="connsiteX67" fmla="*/ 129159 w 5467350"/>
                <a:gd name="connsiteY67" fmla="*/ 3364230 h 5467350"/>
                <a:gd name="connsiteX68" fmla="*/ 54769 w 5467350"/>
                <a:gd name="connsiteY68" fmla="*/ 3125343 h 5467350"/>
                <a:gd name="connsiteX69" fmla="*/ 30385 w 5467350"/>
                <a:gd name="connsiteY69" fmla="*/ 2875407 h 5467350"/>
                <a:gd name="connsiteX70" fmla="*/ 89059 w 5467350"/>
                <a:gd name="connsiteY70" fmla="*/ 2368487 h 5467350"/>
                <a:gd name="connsiteX71" fmla="*/ 161544 w 5467350"/>
                <a:gd name="connsiteY71" fmla="*/ 2123885 h 5467350"/>
                <a:gd name="connsiteX72" fmla="*/ 161735 w 5467350"/>
                <a:gd name="connsiteY72" fmla="*/ 2123504 h 5467350"/>
                <a:gd name="connsiteX73" fmla="*/ 161830 w 5467350"/>
                <a:gd name="connsiteY73" fmla="*/ 2123123 h 5467350"/>
                <a:gd name="connsiteX74" fmla="*/ 175736 w 5467350"/>
                <a:gd name="connsiteY74" fmla="*/ 2085499 h 5467350"/>
                <a:gd name="connsiteX75" fmla="*/ 184118 w 5467350"/>
                <a:gd name="connsiteY75" fmla="*/ 2063496 h 5467350"/>
                <a:gd name="connsiteX76" fmla="*/ 205835 w 5467350"/>
                <a:gd name="connsiteY76" fmla="*/ 2009299 h 5467350"/>
                <a:gd name="connsiteX77" fmla="*/ 207740 w 5467350"/>
                <a:gd name="connsiteY77" fmla="*/ 2004727 h 5467350"/>
                <a:gd name="connsiteX78" fmla="*/ 220123 w 5467350"/>
                <a:gd name="connsiteY78" fmla="*/ 1975580 h 5467350"/>
                <a:gd name="connsiteX79" fmla="*/ 233267 w 5467350"/>
                <a:gd name="connsiteY79" fmla="*/ 1946529 h 5467350"/>
                <a:gd name="connsiteX80" fmla="*/ 260033 w 5467350"/>
                <a:gd name="connsiteY80" fmla="*/ 1889189 h 5467350"/>
                <a:gd name="connsiteX81" fmla="*/ 260128 w 5467350"/>
                <a:gd name="connsiteY81" fmla="*/ 1888903 h 5467350"/>
                <a:gd name="connsiteX82" fmla="*/ 260223 w 5467350"/>
                <a:gd name="connsiteY82" fmla="*/ 1888617 h 5467350"/>
                <a:gd name="connsiteX83" fmla="*/ 382238 w 5467350"/>
                <a:gd name="connsiteY83" fmla="*/ 1665446 h 5467350"/>
                <a:gd name="connsiteX84" fmla="*/ 525590 w 5467350"/>
                <a:gd name="connsiteY84" fmla="*/ 1456373 h 5467350"/>
                <a:gd name="connsiteX85" fmla="*/ 862394 w 5467350"/>
                <a:gd name="connsiteY85" fmla="*/ 1080611 h 5467350"/>
                <a:gd name="connsiteX86" fmla="*/ 1051465 w 5467350"/>
                <a:gd name="connsiteY86" fmla="*/ 914686 h 5467350"/>
                <a:gd name="connsiteX87" fmla="*/ 1100042 w 5467350"/>
                <a:gd name="connsiteY87" fmla="*/ 875919 h 5467350"/>
                <a:gd name="connsiteX88" fmla="*/ 1108424 w 5467350"/>
                <a:gd name="connsiteY88" fmla="*/ 869347 h 5467350"/>
                <a:gd name="connsiteX89" fmla="*/ 1149858 w 5467350"/>
                <a:gd name="connsiteY89" fmla="*/ 837629 h 5467350"/>
                <a:gd name="connsiteX90" fmla="*/ 1150049 w 5467350"/>
                <a:gd name="connsiteY90" fmla="*/ 837438 h 5467350"/>
                <a:gd name="connsiteX91" fmla="*/ 1150239 w 5467350"/>
                <a:gd name="connsiteY91" fmla="*/ 837248 h 5467350"/>
                <a:gd name="connsiteX92" fmla="*/ 1251204 w 5467350"/>
                <a:gd name="connsiteY92" fmla="*/ 763429 h 5467350"/>
                <a:gd name="connsiteX93" fmla="*/ 1678305 w 5467350"/>
                <a:gd name="connsiteY93" fmla="*/ 507016 h 5467350"/>
                <a:gd name="connsiteX94" fmla="*/ 1903476 w 5467350"/>
                <a:gd name="connsiteY94" fmla="*/ 402622 h 5467350"/>
                <a:gd name="connsiteX95" fmla="*/ 2135410 w 5467350"/>
                <a:gd name="connsiteY95" fmla="*/ 316325 h 5467350"/>
                <a:gd name="connsiteX96" fmla="*/ 2373059 w 5467350"/>
                <a:gd name="connsiteY96" fmla="*/ 248698 h 5467350"/>
                <a:gd name="connsiteX97" fmla="*/ 2615089 w 5467350"/>
                <a:gd name="connsiteY97" fmla="*/ 201454 h 5467350"/>
                <a:gd name="connsiteX98" fmla="*/ 3000566 w 5467350"/>
                <a:gd name="connsiteY98" fmla="*/ 172784 h 5467350"/>
                <a:gd name="connsiteX99" fmla="*/ 3107436 w 5467350"/>
                <a:gd name="connsiteY99" fmla="*/ 175069 h 5467350"/>
                <a:gd name="connsiteX100" fmla="*/ 3352229 w 5467350"/>
                <a:gd name="connsiteY100" fmla="*/ 196406 h 5467350"/>
                <a:gd name="connsiteX101" fmla="*/ 3594926 w 5467350"/>
                <a:gd name="connsiteY101" fmla="*/ 243935 h 5467350"/>
                <a:gd name="connsiteX102" fmla="*/ 4058412 w 5467350"/>
                <a:gd name="connsiteY102" fmla="*/ 423482 h 5467350"/>
                <a:gd name="connsiteX103" fmla="*/ 4270915 w 5467350"/>
                <a:gd name="connsiteY103" fmla="*/ 556165 h 5467350"/>
                <a:gd name="connsiteX104" fmla="*/ 4465225 w 5467350"/>
                <a:gd name="connsiteY104" fmla="*/ 715328 h 5467350"/>
                <a:gd name="connsiteX105" fmla="*/ 4791742 w 5467350"/>
                <a:gd name="connsiteY105" fmla="*/ 1099566 h 5467350"/>
                <a:gd name="connsiteX106" fmla="*/ 4922615 w 5467350"/>
                <a:gd name="connsiteY106" fmla="*/ 1317212 h 546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5467350" h="5467350">
                  <a:moveTo>
                    <a:pt x="2733675" y="0"/>
                  </a:moveTo>
                  <a:cubicBezTo>
                    <a:pt x="1223867" y="0"/>
                    <a:pt x="0" y="1223867"/>
                    <a:pt x="0" y="2733675"/>
                  </a:cubicBezTo>
                  <a:cubicBezTo>
                    <a:pt x="0" y="4243483"/>
                    <a:pt x="1223867" y="5467350"/>
                    <a:pt x="2733675" y="5467350"/>
                  </a:cubicBezTo>
                  <a:cubicBezTo>
                    <a:pt x="4243483" y="5467350"/>
                    <a:pt x="5467350" y="4243483"/>
                    <a:pt x="5467350" y="2733675"/>
                  </a:cubicBezTo>
                  <a:cubicBezTo>
                    <a:pt x="5467350" y="1223867"/>
                    <a:pt x="4243483" y="0"/>
                    <a:pt x="2733675" y="0"/>
                  </a:cubicBezTo>
                  <a:close/>
                  <a:moveTo>
                    <a:pt x="4922615" y="1317212"/>
                  </a:moveTo>
                  <a:cubicBezTo>
                    <a:pt x="4943189" y="1356170"/>
                    <a:pt x="4962430" y="1394365"/>
                    <a:pt x="4979765" y="1430941"/>
                  </a:cubicBezTo>
                  <a:cubicBezTo>
                    <a:pt x="4997482" y="1468755"/>
                    <a:pt x="5014817" y="1507903"/>
                    <a:pt x="5031105" y="1547146"/>
                  </a:cubicBezTo>
                  <a:cubicBezTo>
                    <a:pt x="5093875" y="1697641"/>
                    <a:pt x="5145691" y="1860709"/>
                    <a:pt x="5185029" y="2031873"/>
                  </a:cubicBezTo>
                  <a:cubicBezTo>
                    <a:pt x="5220939" y="2188464"/>
                    <a:pt x="5246656" y="2357723"/>
                    <a:pt x="5261610" y="2535079"/>
                  </a:cubicBezTo>
                  <a:cubicBezTo>
                    <a:pt x="5268278" y="2616803"/>
                    <a:pt x="5272564" y="2702338"/>
                    <a:pt x="5274183" y="2789206"/>
                  </a:cubicBezTo>
                  <a:cubicBezTo>
                    <a:pt x="5274660" y="2804541"/>
                    <a:pt x="5274755" y="2819876"/>
                    <a:pt x="5274755" y="2834831"/>
                  </a:cubicBezTo>
                  <a:cubicBezTo>
                    <a:pt x="5274755" y="2840927"/>
                    <a:pt x="5274850" y="2846928"/>
                    <a:pt x="5274850" y="2853023"/>
                  </a:cubicBezTo>
                  <a:cubicBezTo>
                    <a:pt x="5275136" y="2872740"/>
                    <a:pt x="5274850" y="2891885"/>
                    <a:pt x="5274564" y="2910554"/>
                  </a:cubicBezTo>
                  <a:lnTo>
                    <a:pt x="5274469" y="2915222"/>
                  </a:lnTo>
                  <a:cubicBezTo>
                    <a:pt x="5273421" y="2956751"/>
                    <a:pt x="5271040" y="2997422"/>
                    <a:pt x="5267325" y="3035713"/>
                  </a:cubicBezTo>
                  <a:cubicBezTo>
                    <a:pt x="5251514" y="3197066"/>
                    <a:pt x="5209032" y="3349181"/>
                    <a:pt x="5141119" y="3487674"/>
                  </a:cubicBezTo>
                  <a:cubicBezTo>
                    <a:pt x="5108639" y="3554730"/>
                    <a:pt x="5069205" y="3620643"/>
                    <a:pt x="5020342" y="3689509"/>
                  </a:cubicBezTo>
                  <a:cubicBezTo>
                    <a:pt x="4977003" y="3750088"/>
                    <a:pt x="4926997" y="3810762"/>
                    <a:pt x="4867656" y="3874865"/>
                  </a:cubicBezTo>
                  <a:cubicBezTo>
                    <a:pt x="4770215" y="3979450"/>
                    <a:pt x="4656297" y="4083177"/>
                    <a:pt x="4498467" y="4210907"/>
                  </a:cubicBezTo>
                  <a:cubicBezTo>
                    <a:pt x="4420839" y="4273773"/>
                    <a:pt x="4339400" y="4337114"/>
                    <a:pt x="4260723" y="4398359"/>
                  </a:cubicBezTo>
                  <a:cubicBezTo>
                    <a:pt x="4204240" y="4442365"/>
                    <a:pt x="4145756" y="4487799"/>
                    <a:pt x="4088130" y="4533519"/>
                  </a:cubicBezTo>
                  <a:lnTo>
                    <a:pt x="3985736" y="4615434"/>
                  </a:lnTo>
                  <a:cubicBezTo>
                    <a:pt x="3953828" y="4640675"/>
                    <a:pt x="3919442" y="4667822"/>
                    <a:pt x="3885343" y="4693730"/>
                  </a:cubicBezTo>
                  <a:cubicBezTo>
                    <a:pt x="3807619" y="4752975"/>
                    <a:pt x="3742944" y="4799933"/>
                    <a:pt x="3681984" y="4841463"/>
                  </a:cubicBezTo>
                  <a:cubicBezTo>
                    <a:pt x="3607880" y="4891945"/>
                    <a:pt x="3539871" y="4934426"/>
                    <a:pt x="3473958" y="4971383"/>
                  </a:cubicBezTo>
                  <a:cubicBezTo>
                    <a:pt x="3397377" y="5014627"/>
                    <a:pt x="3327273" y="5049393"/>
                    <a:pt x="3259550" y="5077683"/>
                  </a:cubicBezTo>
                  <a:cubicBezTo>
                    <a:pt x="3111913" y="5140071"/>
                    <a:pt x="2959989" y="5181124"/>
                    <a:pt x="2808065" y="5199698"/>
                  </a:cubicBezTo>
                  <a:cubicBezTo>
                    <a:pt x="2761298" y="5205222"/>
                    <a:pt x="2725198" y="5208365"/>
                    <a:pt x="2691289" y="5209889"/>
                  </a:cubicBezTo>
                  <a:lnTo>
                    <a:pt x="2661476" y="5211414"/>
                  </a:lnTo>
                  <a:lnTo>
                    <a:pt x="2631853" y="5212176"/>
                  </a:lnTo>
                  <a:lnTo>
                    <a:pt x="2631567" y="5212176"/>
                  </a:lnTo>
                  <a:lnTo>
                    <a:pt x="2631281" y="5212176"/>
                  </a:lnTo>
                  <a:cubicBezTo>
                    <a:pt x="2622518" y="5212556"/>
                    <a:pt x="2612803" y="5212652"/>
                    <a:pt x="2599754" y="5212652"/>
                  </a:cubicBezTo>
                  <a:cubicBezTo>
                    <a:pt x="2594324" y="5212652"/>
                    <a:pt x="2588990" y="5212652"/>
                    <a:pt x="2583561" y="5212556"/>
                  </a:cubicBezTo>
                  <a:lnTo>
                    <a:pt x="2571274" y="5212556"/>
                  </a:lnTo>
                  <a:cubicBezTo>
                    <a:pt x="2483644" y="5212366"/>
                    <a:pt x="2403634" y="5208937"/>
                    <a:pt x="2326577" y="5201889"/>
                  </a:cubicBezTo>
                  <a:cubicBezTo>
                    <a:pt x="2286286" y="5198269"/>
                    <a:pt x="2246471" y="5193793"/>
                    <a:pt x="2208371" y="5188458"/>
                  </a:cubicBezTo>
                  <a:cubicBezTo>
                    <a:pt x="2167795" y="5182743"/>
                    <a:pt x="2128076" y="5176076"/>
                    <a:pt x="2090642" y="5168646"/>
                  </a:cubicBezTo>
                  <a:cubicBezTo>
                    <a:pt x="2009299" y="5152168"/>
                    <a:pt x="1931194" y="5131880"/>
                    <a:pt x="1858613" y="5108544"/>
                  </a:cubicBezTo>
                  <a:cubicBezTo>
                    <a:pt x="1779746" y="5083207"/>
                    <a:pt x="1704975" y="5053965"/>
                    <a:pt x="1636395" y="5021676"/>
                  </a:cubicBezTo>
                  <a:lnTo>
                    <a:pt x="1636205" y="5021580"/>
                  </a:lnTo>
                  <a:lnTo>
                    <a:pt x="1636014" y="5021485"/>
                  </a:lnTo>
                  <a:cubicBezTo>
                    <a:pt x="1568577" y="4990719"/>
                    <a:pt x="1499807" y="4953096"/>
                    <a:pt x="1425512" y="4906518"/>
                  </a:cubicBezTo>
                  <a:cubicBezTo>
                    <a:pt x="1294257" y="4823556"/>
                    <a:pt x="1165574" y="4720209"/>
                    <a:pt x="1043273" y="4599528"/>
                  </a:cubicBezTo>
                  <a:cubicBezTo>
                    <a:pt x="985838" y="4542568"/>
                    <a:pt x="928307" y="4480465"/>
                    <a:pt x="872395" y="4414933"/>
                  </a:cubicBezTo>
                  <a:cubicBezTo>
                    <a:pt x="846963" y="4385501"/>
                    <a:pt x="822103" y="4354545"/>
                    <a:pt x="797909" y="4324636"/>
                  </a:cubicBezTo>
                  <a:lnTo>
                    <a:pt x="791623" y="4316825"/>
                  </a:lnTo>
                  <a:lnTo>
                    <a:pt x="779145" y="4300728"/>
                  </a:lnTo>
                  <a:cubicBezTo>
                    <a:pt x="757619" y="4272915"/>
                    <a:pt x="735330" y="4244150"/>
                    <a:pt x="714470" y="4215480"/>
                  </a:cubicBezTo>
                  <a:lnTo>
                    <a:pt x="714280" y="4215289"/>
                  </a:lnTo>
                  <a:lnTo>
                    <a:pt x="714089" y="4215098"/>
                  </a:lnTo>
                  <a:cubicBezTo>
                    <a:pt x="701993" y="4199001"/>
                    <a:pt x="689896" y="4182332"/>
                    <a:pt x="677132" y="4164806"/>
                  </a:cubicBezTo>
                  <a:cubicBezTo>
                    <a:pt x="663702" y="4146328"/>
                    <a:pt x="649796" y="4127183"/>
                    <a:pt x="635889" y="4108799"/>
                  </a:cubicBezTo>
                  <a:cubicBezTo>
                    <a:pt x="606647" y="4069842"/>
                    <a:pt x="577406" y="4032028"/>
                    <a:pt x="555212" y="4003358"/>
                  </a:cubicBezTo>
                  <a:cubicBezTo>
                    <a:pt x="534067" y="3975926"/>
                    <a:pt x="512350" y="3948303"/>
                    <a:pt x="491395" y="3921538"/>
                  </a:cubicBezTo>
                  <a:cubicBezTo>
                    <a:pt x="459486" y="3880771"/>
                    <a:pt x="426434" y="3838575"/>
                    <a:pt x="394907" y="3796760"/>
                  </a:cubicBezTo>
                  <a:cubicBezTo>
                    <a:pt x="370142" y="3763804"/>
                    <a:pt x="343853" y="3728752"/>
                    <a:pt x="318421" y="3692938"/>
                  </a:cubicBezTo>
                  <a:cubicBezTo>
                    <a:pt x="291370" y="3653981"/>
                    <a:pt x="268796" y="3620929"/>
                    <a:pt x="247650" y="3587115"/>
                  </a:cubicBezTo>
                  <a:cubicBezTo>
                    <a:pt x="220504" y="3544157"/>
                    <a:pt x="200882" y="3510534"/>
                    <a:pt x="183833" y="3478054"/>
                  </a:cubicBezTo>
                  <a:lnTo>
                    <a:pt x="183642" y="3477673"/>
                  </a:lnTo>
                  <a:lnTo>
                    <a:pt x="183452" y="3477292"/>
                  </a:lnTo>
                  <a:cubicBezTo>
                    <a:pt x="176022" y="3463766"/>
                    <a:pt x="169164" y="3450050"/>
                    <a:pt x="161925" y="3435572"/>
                  </a:cubicBezTo>
                  <a:cubicBezTo>
                    <a:pt x="159639" y="3431000"/>
                    <a:pt x="157353" y="3426428"/>
                    <a:pt x="155067" y="3421761"/>
                  </a:cubicBezTo>
                  <a:cubicBezTo>
                    <a:pt x="152591" y="3416237"/>
                    <a:pt x="150019" y="3410807"/>
                    <a:pt x="147542" y="3405378"/>
                  </a:cubicBezTo>
                  <a:cubicBezTo>
                    <a:pt x="141065" y="3391472"/>
                    <a:pt x="134969" y="3378327"/>
                    <a:pt x="129540" y="3364992"/>
                  </a:cubicBezTo>
                  <a:lnTo>
                    <a:pt x="129350" y="3364611"/>
                  </a:lnTo>
                  <a:lnTo>
                    <a:pt x="129159" y="3364230"/>
                  </a:lnTo>
                  <a:cubicBezTo>
                    <a:pt x="97155" y="3290126"/>
                    <a:pt x="72200" y="3209735"/>
                    <a:pt x="54769" y="3125343"/>
                  </a:cubicBezTo>
                  <a:cubicBezTo>
                    <a:pt x="39148" y="3045619"/>
                    <a:pt x="30956" y="2961323"/>
                    <a:pt x="30385" y="2875407"/>
                  </a:cubicBezTo>
                  <a:cubicBezTo>
                    <a:pt x="30290" y="2705576"/>
                    <a:pt x="50102" y="2534984"/>
                    <a:pt x="89059" y="2368487"/>
                  </a:cubicBezTo>
                  <a:cubicBezTo>
                    <a:pt x="107728" y="2287619"/>
                    <a:pt x="132112" y="2205323"/>
                    <a:pt x="161544" y="2123885"/>
                  </a:cubicBezTo>
                  <a:lnTo>
                    <a:pt x="161735" y="2123504"/>
                  </a:lnTo>
                  <a:lnTo>
                    <a:pt x="161830" y="2123123"/>
                  </a:lnTo>
                  <a:cubicBezTo>
                    <a:pt x="166021" y="2110740"/>
                    <a:pt x="170688" y="2098453"/>
                    <a:pt x="175736" y="2085499"/>
                  </a:cubicBezTo>
                  <a:cubicBezTo>
                    <a:pt x="178594" y="2078164"/>
                    <a:pt x="181356" y="2070830"/>
                    <a:pt x="184118" y="2063496"/>
                  </a:cubicBezTo>
                  <a:cubicBezTo>
                    <a:pt x="190786" y="2045494"/>
                    <a:pt x="198120" y="2027873"/>
                    <a:pt x="205835" y="2009299"/>
                  </a:cubicBezTo>
                  <a:lnTo>
                    <a:pt x="207740" y="2004727"/>
                  </a:lnTo>
                  <a:lnTo>
                    <a:pt x="220123" y="1975580"/>
                  </a:lnTo>
                  <a:lnTo>
                    <a:pt x="233267" y="1946529"/>
                  </a:lnTo>
                  <a:cubicBezTo>
                    <a:pt x="240983" y="1929289"/>
                    <a:pt x="250127" y="1909096"/>
                    <a:pt x="260033" y="1889189"/>
                  </a:cubicBezTo>
                  <a:lnTo>
                    <a:pt x="260128" y="1888903"/>
                  </a:lnTo>
                  <a:lnTo>
                    <a:pt x="260223" y="1888617"/>
                  </a:lnTo>
                  <a:cubicBezTo>
                    <a:pt x="293751" y="1818513"/>
                    <a:pt x="333661" y="1745552"/>
                    <a:pt x="382238" y="1665446"/>
                  </a:cubicBezTo>
                  <a:cubicBezTo>
                    <a:pt x="425577" y="1595533"/>
                    <a:pt x="473869" y="1525143"/>
                    <a:pt x="525590" y="1456373"/>
                  </a:cubicBezTo>
                  <a:cubicBezTo>
                    <a:pt x="625507" y="1323594"/>
                    <a:pt x="738759" y="1197197"/>
                    <a:pt x="862394" y="1080611"/>
                  </a:cubicBezTo>
                  <a:cubicBezTo>
                    <a:pt x="919163" y="1026700"/>
                    <a:pt x="980980" y="972407"/>
                    <a:pt x="1051465" y="914686"/>
                  </a:cubicBezTo>
                  <a:cubicBezTo>
                    <a:pt x="1065657" y="903065"/>
                    <a:pt x="1082421" y="889349"/>
                    <a:pt x="1100042" y="875919"/>
                  </a:cubicBezTo>
                  <a:lnTo>
                    <a:pt x="1108424" y="869347"/>
                  </a:lnTo>
                  <a:cubicBezTo>
                    <a:pt x="1121950" y="858774"/>
                    <a:pt x="1135952" y="847915"/>
                    <a:pt x="1149858" y="837629"/>
                  </a:cubicBezTo>
                  <a:lnTo>
                    <a:pt x="1150049" y="837438"/>
                  </a:lnTo>
                  <a:lnTo>
                    <a:pt x="1150239" y="837248"/>
                  </a:lnTo>
                  <a:cubicBezTo>
                    <a:pt x="1186625" y="809339"/>
                    <a:pt x="1223296" y="783146"/>
                    <a:pt x="1251204" y="763429"/>
                  </a:cubicBezTo>
                  <a:cubicBezTo>
                    <a:pt x="1386554" y="668560"/>
                    <a:pt x="1530287" y="582359"/>
                    <a:pt x="1678305" y="507016"/>
                  </a:cubicBezTo>
                  <a:cubicBezTo>
                    <a:pt x="1751933" y="469583"/>
                    <a:pt x="1827657" y="434435"/>
                    <a:pt x="1903476" y="402622"/>
                  </a:cubicBezTo>
                  <a:cubicBezTo>
                    <a:pt x="1979009" y="371094"/>
                    <a:pt x="2057019" y="342043"/>
                    <a:pt x="2135410" y="316325"/>
                  </a:cubicBezTo>
                  <a:cubicBezTo>
                    <a:pt x="2210372" y="291656"/>
                    <a:pt x="2290382" y="268891"/>
                    <a:pt x="2373059" y="248698"/>
                  </a:cubicBezTo>
                  <a:cubicBezTo>
                    <a:pt x="2449925" y="230219"/>
                    <a:pt x="2531364" y="214313"/>
                    <a:pt x="2615089" y="201454"/>
                  </a:cubicBezTo>
                  <a:cubicBezTo>
                    <a:pt x="2743772" y="182404"/>
                    <a:pt x="2873597" y="172784"/>
                    <a:pt x="3000566" y="172784"/>
                  </a:cubicBezTo>
                  <a:cubicBezTo>
                    <a:pt x="3036094" y="172784"/>
                    <a:pt x="3072003" y="173546"/>
                    <a:pt x="3107436" y="175069"/>
                  </a:cubicBezTo>
                  <a:cubicBezTo>
                    <a:pt x="3189828" y="178118"/>
                    <a:pt x="3272123" y="185261"/>
                    <a:pt x="3352229" y="196406"/>
                  </a:cubicBezTo>
                  <a:cubicBezTo>
                    <a:pt x="3434620" y="207931"/>
                    <a:pt x="3516249" y="223933"/>
                    <a:pt x="3594926" y="243935"/>
                  </a:cubicBezTo>
                  <a:cubicBezTo>
                    <a:pt x="3759613" y="285750"/>
                    <a:pt x="3915537" y="346139"/>
                    <a:pt x="4058412" y="423482"/>
                  </a:cubicBezTo>
                  <a:cubicBezTo>
                    <a:pt x="4128230" y="460820"/>
                    <a:pt x="4199668" y="505397"/>
                    <a:pt x="4270915" y="556165"/>
                  </a:cubicBezTo>
                  <a:cubicBezTo>
                    <a:pt x="4337971" y="604552"/>
                    <a:pt x="4403408" y="658178"/>
                    <a:pt x="4465225" y="715328"/>
                  </a:cubicBezTo>
                  <a:cubicBezTo>
                    <a:pt x="4587621" y="829342"/>
                    <a:pt x="4697540" y="958691"/>
                    <a:pt x="4791742" y="1099566"/>
                  </a:cubicBezTo>
                  <a:cubicBezTo>
                    <a:pt x="4840129" y="1171004"/>
                    <a:pt x="4883944" y="1244156"/>
                    <a:pt x="4922615" y="1317212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752E1EC-617C-0A47-B35E-6732A5279BA8}"/>
              </a:ext>
            </a:extLst>
          </p:cNvPr>
          <p:cNvSpPr txBox="1"/>
          <p:nvPr/>
        </p:nvSpPr>
        <p:spPr>
          <a:xfrm>
            <a:off x="7125519" y="2421682"/>
            <a:ext cx="4266601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Coach – are the goals being met?  Progress to date?  Do they need to worry?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Me – what do I need to do?  Am I meeting goals?  More details – HR, Speed, ….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Running friends – details?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Family – on track?</a:t>
            </a:r>
          </a:p>
        </p:txBody>
      </p:sp>
    </p:spTree>
    <p:extLst>
      <p:ext uri="{BB962C8B-B14F-4D97-AF65-F5344CB8AC3E}">
        <p14:creationId xmlns:p14="http://schemas.microsoft.com/office/powerpoint/2010/main" val="3709729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7EFEC15-5873-4245-BEBE-F61154581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319728-EFBD-7FD3-4AA9-BB2EFAAE9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9133" y="802955"/>
            <a:ext cx="4266942" cy="14984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Stakeholder IT skills and accessibility</a:t>
            </a:r>
          </a:p>
        </p:txBody>
      </p:sp>
      <p:pic>
        <p:nvPicPr>
          <p:cNvPr id="11" name="Picture 10" descr="Elderly woman finishing a marathon">
            <a:extLst>
              <a:ext uri="{FF2B5EF4-FFF2-40B4-BE49-F238E27FC236}">
                <a16:creationId xmlns:a16="http://schemas.microsoft.com/office/drawing/2014/main" id="{F6EF76A0-1E3B-E59E-5F61-B6F8501A7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2" r="1425" b="-5"/>
          <a:stretch/>
        </p:blipFill>
        <p:spPr>
          <a:xfrm>
            <a:off x="4448399" y="286529"/>
            <a:ext cx="2275744" cy="2275744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81199B3-92F7-4182-B809-801DD4E36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23486" y="231851"/>
            <a:ext cx="2300658" cy="2373679"/>
            <a:chOff x="3376425" y="1351535"/>
            <a:chExt cx="5514403" cy="551497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65A16F7-66A3-469F-81C9-FAA41AA93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87200" y="1501458"/>
              <a:ext cx="5293466" cy="5215032"/>
            </a:xfrm>
            <a:custGeom>
              <a:avLst/>
              <a:gdLst>
                <a:gd name="connsiteX0" fmla="*/ 2768346 w 5293466"/>
                <a:gd name="connsiteY0" fmla="*/ 476250 h 5215032"/>
                <a:gd name="connsiteX1" fmla="*/ 3621405 w 5293466"/>
                <a:gd name="connsiteY1" fmla="*/ 687705 h 5215032"/>
                <a:gd name="connsiteX2" fmla="*/ 4327589 w 5293466"/>
                <a:gd name="connsiteY2" fmla="*/ 1277588 h 5215032"/>
                <a:gd name="connsiteX3" fmla="*/ 4749451 w 5293466"/>
                <a:gd name="connsiteY3" fmla="*/ 1974914 h 5215032"/>
                <a:gd name="connsiteX4" fmla="*/ 4756785 w 5293466"/>
                <a:gd name="connsiteY4" fmla="*/ 2695289 h 5215032"/>
                <a:gd name="connsiteX5" fmla="*/ 4503611 w 5293466"/>
                <a:gd name="connsiteY5" fmla="*/ 3530251 h 5215032"/>
                <a:gd name="connsiteX6" fmla="*/ 4395121 w 5293466"/>
                <a:gd name="connsiteY6" fmla="*/ 3883152 h 5215032"/>
                <a:gd name="connsiteX7" fmla="*/ 4177570 w 5293466"/>
                <a:gd name="connsiteY7" fmla="*/ 4165949 h 5215032"/>
                <a:gd name="connsiteX8" fmla="*/ 3534632 w 5293466"/>
                <a:gd name="connsiteY8" fmla="*/ 4599718 h 5215032"/>
                <a:gd name="connsiteX9" fmla="*/ 2710910 w 5293466"/>
                <a:gd name="connsiteY9" fmla="*/ 4738592 h 5215032"/>
                <a:gd name="connsiteX10" fmla="*/ 1141476 w 5293466"/>
                <a:gd name="connsiteY10" fmla="*/ 4094798 h 5215032"/>
                <a:gd name="connsiteX11" fmla="*/ 654653 w 5293466"/>
                <a:gd name="connsiteY11" fmla="*/ 3380709 h 5215032"/>
                <a:gd name="connsiteX12" fmla="*/ 476250 w 5293466"/>
                <a:gd name="connsiteY12" fmla="*/ 2503932 h 5215032"/>
                <a:gd name="connsiteX13" fmla="*/ 621221 w 5293466"/>
                <a:gd name="connsiteY13" fmla="*/ 2032730 h 5215032"/>
                <a:gd name="connsiteX14" fmla="*/ 1075277 w 5293466"/>
                <a:gd name="connsiteY14" fmla="*/ 1557623 h 5215032"/>
                <a:gd name="connsiteX15" fmla="*/ 1370648 w 5293466"/>
                <a:gd name="connsiteY15" fmla="*/ 1278541 h 5215032"/>
                <a:gd name="connsiteX16" fmla="*/ 2056733 w 5293466"/>
                <a:gd name="connsiteY16" fmla="*/ 690753 h 5215032"/>
                <a:gd name="connsiteX17" fmla="*/ 2768346 w 5293466"/>
                <a:gd name="connsiteY17" fmla="*/ 476250 h 5215032"/>
                <a:gd name="connsiteX18" fmla="*/ 2768346 w 5293466"/>
                <a:gd name="connsiteY18" fmla="*/ 0 h 5215032"/>
                <a:gd name="connsiteX19" fmla="*/ 1033844 w 5293466"/>
                <a:gd name="connsiteY19" fmla="*/ 941927 h 5215032"/>
                <a:gd name="connsiteX20" fmla="*/ 0 w 5293466"/>
                <a:gd name="connsiteY20" fmla="*/ 2504123 h 5215032"/>
                <a:gd name="connsiteX21" fmla="*/ 807053 w 5293466"/>
                <a:gd name="connsiteY21" fmla="*/ 4433983 h 5215032"/>
                <a:gd name="connsiteX22" fmla="*/ 2710910 w 5293466"/>
                <a:gd name="connsiteY22" fmla="*/ 5215033 h 5215032"/>
                <a:gd name="connsiteX23" fmla="*/ 4514374 w 5293466"/>
                <a:gd name="connsiteY23" fmla="*/ 4502849 h 5215032"/>
                <a:gd name="connsiteX24" fmla="*/ 5203603 w 5293466"/>
                <a:gd name="connsiteY24" fmla="*/ 2860262 h 5215032"/>
                <a:gd name="connsiteX25" fmla="*/ 4686681 w 5293466"/>
                <a:gd name="connsiteY25" fmla="*/ 964883 h 5215032"/>
                <a:gd name="connsiteX26" fmla="*/ 2768346 w 5293466"/>
                <a:gd name="connsiteY26" fmla="*/ 0 h 5215032"/>
                <a:gd name="connsiteX27" fmla="*/ 2768346 w 5293466"/>
                <a:gd name="connsiteY27" fmla="*/ 0 h 521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93466" h="5215032">
                  <a:moveTo>
                    <a:pt x="2768346" y="476250"/>
                  </a:moveTo>
                  <a:cubicBezTo>
                    <a:pt x="3078099" y="476250"/>
                    <a:pt x="3357086" y="545402"/>
                    <a:pt x="3621405" y="687705"/>
                  </a:cubicBezTo>
                  <a:cubicBezTo>
                    <a:pt x="3865245" y="819055"/>
                    <a:pt x="4096226" y="1012031"/>
                    <a:pt x="4327589" y="1277588"/>
                  </a:cubicBezTo>
                  <a:cubicBezTo>
                    <a:pt x="4525614" y="1504950"/>
                    <a:pt x="4671441" y="1746028"/>
                    <a:pt x="4749451" y="1974914"/>
                  </a:cubicBezTo>
                  <a:cubicBezTo>
                    <a:pt x="4837748" y="2233898"/>
                    <a:pt x="4840129" y="2469452"/>
                    <a:pt x="4756785" y="2695289"/>
                  </a:cubicBezTo>
                  <a:cubicBezTo>
                    <a:pt x="4620578" y="3064288"/>
                    <a:pt x="4552950" y="3333655"/>
                    <a:pt x="4503611" y="3530251"/>
                  </a:cubicBezTo>
                  <a:cubicBezTo>
                    <a:pt x="4464939" y="3684080"/>
                    <a:pt x="4437031" y="3795236"/>
                    <a:pt x="4395121" y="3883152"/>
                  </a:cubicBezTo>
                  <a:cubicBezTo>
                    <a:pt x="4365689" y="3944874"/>
                    <a:pt x="4316825" y="4026789"/>
                    <a:pt x="4177570" y="4165949"/>
                  </a:cubicBezTo>
                  <a:cubicBezTo>
                    <a:pt x="3977354" y="4366165"/>
                    <a:pt x="3767042" y="4508087"/>
                    <a:pt x="3534632" y="4599718"/>
                  </a:cubicBezTo>
                  <a:cubicBezTo>
                    <a:pt x="3297650" y="4693158"/>
                    <a:pt x="3028188" y="4738592"/>
                    <a:pt x="2710910" y="4738592"/>
                  </a:cubicBezTo>
                  <a:cubicBezTo>
                    <a:pt x="2119694" y="4738592"/>
                    <a:pt x="1562291" y="4509897"/>
                    <a:pt x="1141476" y="4094798"/>
                  </a:cubicBezTo>
                  <a:cubicBezTo>
                    <a:pt x="932879" y="3888962"/>
                    <a:pt x="769049" y="3648742"/>
                    <a:pt x="654653" y="3380709"/>
                  </a:cubicBezTo>
                  <a:cubicBezTo>
                    <a:pt x="536258" y="3103531"/>
                    <a:pt x="476250" y="2808542"/>
                    <a:pt x="476250" y="2503932"/>
                  </a:cubicBezTo>
                  <a:cubicBezTo>
                    <a:pt x="476250" y="2324672"/>
                    <a:pt x="520922" y="2179415"/>
                    <a:pt x="621221" y="2032730"/>
                  </a:cubicBezTo>
                  <a:cubicBezTo>
                    <a:pt x="729044" y="1874901"/>
                    <a:pt x="889445" y="1727835"/>
                    <a:pt x="1075277" y="1557623"/>
                  </a:cubicBezTo>
                  <a:cubicBezTo>
                    <a:pt x="1171194" y="1469708"/>
                    <a:pt x="1270349" y="1378744"/>
                    <a:pt x="1370648" y="1278541"/>
                  </a:cubicBezTo>
                  <a:cubicBezTo>
                    <a:pt x="1585246" y="1063943"/>
                    <a:pt x="1814989" y="841820"/>
                    <a:pt x="2056733" y="690753"/>
                  </a:cubicBezTo>
                  <a:cubicBezTo>
                    <a:pt x="2291048" y="544544"/>
                    <a:pt x="2517172" y="476250"/>
                    <a:pt x="2768346" y="476250"/>
                  </a:cubicBezTo>
                  <a:moveTo>
                    <a:pt x="2768346" y="0"/>
                  </a:moveTo>
                  <a:cubicBezTo>
                    <a:pt x="2019776" y="0"/>
                    <a:pt x="1524381" y="451390"/>
                    <a:pt x="1033844" y="941927"/>
                  </a:cubicBezTo>
                  <a:cubicBezTo>
                    <a:pt x="543306" y="1432465"/>
                    <a:pt x="0" y="1755553"/>
                    <a:pt x="0" y="2504123"/>
                  </a:cubicBezTo>
                  <a:cubicBezTo>
                    <a:pt x="0" y="3259360"/>
                    <a:pt x="308801" y="3942398"/>
                    <a:pt x="807053" y="4433983"/>
                  </a:cubicBezTo>
                  <a:cubicBezTo>
                    <a:pt x="1296543" y="4916996"/>
                    <a:pt x="1968913" y="5215033"/>
                    <a:pt x="2710910" y="5215033"/>
                  </a:cubicBezTo>
                  <a:cubicBezTo>
                    <a:pt x="3459480" y="5215033"/>
                    <a:pt x="4023741" y="4993386"/>
                    <a:pt x="4514374" y="4502849"/>
                  </a:cubicBezTo>
                  <a:cubicBezTo>
                    <a:pt x="5004912" y="4012311"/>
                    <a:pt x="4847463" y="3825145"/>
                    <a:pt x="5203603" y="2860262"/>
                  </a:cubicBezTo>
                  <a:cubicBezTo>
                    <a:pt x="5469065" y="2140839"/>
                    <a:pt x="5101400" y="1441133"/>
                    <a:pt x="4686681" y="964883"/>
                  </a:cubicBezTo>
                  <a:cubicBezTo>
                    <a:pt x="4189667" y="394240"/>
                    <a:pt x="3584543" y="0"/>
                    <a:pt x="2768346" y="0"/>
                  </a:cubicBezTo>
                  <a:lnTo>
                    <a:pt x="2768346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CC7F467-8A9D-4D4C-A53C-C3EDE6DF7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87200" y="1501458"/>
              <a:ext cx="5293505" cy="5215032"/>
            </a:xfrm>
            <a:custGeom>
              <a:avLst/>
              <a:gdLst>
                <a:gd name="connsiteX0" fmla="*/ 2768346 w 5293505"/>
                <a:gd name="connsiteY0" fmla="*/ 571500 h 5215032"/>
                <a:gd name="connsiteX1" fmla="*/ 3576161 w 5293505"/>
                <a:gd name="connsiteY1" fmla="*/ 771620 h 5215032"/>
                <a:gd name="connsiteX2" fmla="*/ 4255675 w 5293505"/>
                <a:gd name="connsiteY2" fmla="*/ 1340263 h 5215032"/>
                <a:gd name="connsiteX3" fmla="*/ 4659249 w 5293505"/>
                <a:gd name="connsiteY3" fmla="*/ 2005775 h 5215032"/>
                <a:gd name="connsiteX4" fmla="*/ 4667441 w 5293505"/>
                <a:gd name="connsiteY4" fmla="*/ 2662428 h 5215032"/>
                <a:gd name="connsiteX5" fmla="*/ 4411218 w 5293505"/>
                <a:gd name="connsiteY5" fmla="*/ 3507200 h 5215032"/>
                <a:gd name="connsiteX6" fmla="*/ 4309206 w 5293505"/>
                <a:gd name="connsiteY6" fmla="*/ 3842290 h 5215032"/>
                <a:gd name="connsiteX7" fmla="*/ 4110323 w 5293505"/>
                <a:gd name="connsiteY7" fmla="*/ 4098798 h 5215032"/>
                <a:gd name="connsiteX8" fmla="*/ 2711006 w 5293505"/>
                <a:gd name="connsiteY8" fmla="*/ 4643628 h 5215032"/>
                <a:gd name="connsiteX9" fmla="*/ 1208532 w 5293505"/>
                <a:gd name="connsiteY9" fmla="*/ 4027265 h 5215032"/>
                <a:gd name="connsiteX10" fmla="*/ 742379 w 5293505"/>
                <a:gd name="connsiteY10" fmla="*/ 3343561 h 5215032"/>
                <a:gd name="connsiteX11" fmla="*/ 571595 w 5293505"/>
                <a:gd name="connsiteY11" fmla="*/ 2504218 h 5215032"/>
                <a:gd name="connsiteX12" fmla="*/ 699992 w 5293505"/>
                <a:gd name="connsiteY12" fmla="*/ 2086737 h 5215032"/>
                <a:gd name="connsiteX13" fmla="*/ 1139761 w 5293505"/>
                <a:gd name="connsiteY13" fmla="*/ 1628108 h 5215032"/>
                <a:gd name="connsiteX14" fmla="*/ 1438085 w 5293505"/>
                <a:gd name="connsiteY14" fmla="*/ 1346168 h 5215032"/>
                <a:gd name="connsiteX15" fmla="*/ 2768346 w 5293505"/>
                <a:gd name="connsiteY15" fmla="*/ 571500 h 5215032"/>
                <a:gd name="connsiteX16" fmla="*/ 2768346 w 5293505"/>
                <a:gd name="connsiteY16" fmla="*/ 0 h 5215032"/>
                <a:gd name="connsiteX17" fmla="*/ 1033844 w 5293505"/>
                <a:gd name="connsiteY17" fmla="*/ 941927 h 5215032"/>
                <a:gd name="connsiteX18" fmla="*/ 0 w 5293505"/>
                <a:gd name="connsiteY18" fmla="*/ 2504123 h 5215032"/>
                <a:gd name="connsiteX19" fmla="*/ 807053 w 5293505"/>
                <a:gd name="connsiteY19" fmla="*/ 4433983 h 5215032"/>
                <a:gd name="connsiteX20" fmla="*/ 2710910 w 5293505"/>
                <a:gd name="connsiteY20" fmla="*/ 5215033 h 5215032"/>
                <a:gd name="connsiteX21" fmla="*/ 4514374 w 5293505"/>
                <a:gd name="connsiteY21" fmla="*/ 4502849 h 5215032"/>
                <a:gd name="connsiteX22" fmla="*/ 5203603 w 5293505"/>
                <a:gd name="connsiteY22" fmla="*/ 2860262 h 5215032"/>
                <a:gd name="connsiteX23" fmla="*/ 4686681 w 5293505"/>
                <a:gd name="connsiteY23" fmla="*/ 964883 h 5215032"/>
                <a:gd name="connsiteX24" fmla="*/ 2768346 w 5293505"/>
                <a:gd name="connsiteY24" fmla="*/ 0 h 5215032"/>
                <a:gd name="connsiteX25" fmla="*/ 2768346 w 5293505"/>
                <a:gd name="connsiteY25" fmla="*/ 0 h 521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293505" h="5215032">
                  <a:moveTo>
                    <a:pt x="2768346" y="571500"/>
                  </a:moveTo>
                  <a:cubicBezTo>
                    <a:pt x="3061907" y="571500"/>
                    <a:pt x="3326225" y="636937"/>
                    <a:pt x="3576161" y="771620"/>
                  </a:cubicBezTo>
                  <a:cubicBezTo>
                    <a:pt x="3809714" y="897446"/>
                    <a:pt x="4031933" y="1083374"/>
                    <a:pt x="4255675" y="1340263"/>
                  </a:cubicBezTo>
                  <a:cubicBezTo>
                    <a:pt x="4445603" y="1558385"/>
                    <a:pt x="4585145" y="1788509"/>
                    <a:pt x="4659249" y="2005775"/>
                  </a:cubicBezTo>
                  <a:cubicBezTo>
                    <a:pt x="4740212" y="2243233"/>
                    <a:pt x="4742879" y="2458022"/>
                    <a:pt x="4667441" y="2662428"/>
                  </a:cubicBezTo>
                  <a:cubicBezTo>
                    <a:pt x="4529519" y="3036284"/>
                    <a:pt x="4461129" y="3308509"/>
                    <a:pt x="4411218" y="3507200"/>
                  </a:cubicBezTo>
                  <a:cubicBezTo>
                    <a:pt x="4373975" y="3655695"/>
                    <a:pt x="4347020" y="3762947"/>
                    <a:pt x="4309206" y="3842290"/>
                  </a:cubicBezTo>
                  <a:cubicBezTo>
                    <a:pt x="4283298" y="3896678"/>
                    <a:pt x="4239387" y="3969734"/>
                    <a:pt x="4110323" y="4098798"/>
                  </a:cubicBezTo>
                  <a:cubicBezTo>
                    <a:pt x="3728466" y="4480655"/>
                    <a:pt x="3309938" y="4643628"/>
                    <a:pt x="2711006" y="4643628"/>
                  </a:cubicBezTo>
                  <a:cubicBezTo>
                    <a:pt x="2144935" y="4643628"/>
                    <a:pt x="1611344" y="4424744"/>
                    <a:pt x="1208532" y="4027265"/>
                  </a:cubicBezTo>
                  <a:cubicBezTo>
                    <a:pt x="1008793" y="3830193"/>
                    <a:pt x="851916" y="3600164"/>
                    <a:pt x="742379" y="3343561"/>
                  </a:cubicBezTo>
                  <a:cubicBezTo>
                    <a:pt x="629031" y="3078194"/>
                    <a:pt x="571595" y="2795873"/>
                    <a:pt x="571595" y="2504218"/>
                  </a:cubicBezTo>
                  <a:cubicBezTo>
                    <a:pt x="571595" y="2343245"/>
                    <a:pt x="609981" y="2218373"/>
                    <a:pt x="699992" y="2086737"/>
                  </a:cubicBezTo>
                  <a:cubicBezTo>
                    <a:pt x="801624" y="1937957"/>
                    <a:pt x="958310" y="1794415"/>
                    <a:pt x="1139761" y="1628108"/>
                  </a:cubicBezTo>
                  <a:cubicBezTo>
                    <a:pt x="1236440" y="1539526"/>
                    <a:pt x="1336357" y="1447895"/>
                    <a:pt x="1438085" y="1346168"/>
                  </a:cubicBezTo>
                  <a:cubicBezTo>
                    <a:pt x="1891475" y="892588"/>
                    <a:pt x="2252377" y="571500"/>
                    <a:pt x="2768346" y="571500"/>
                  </a:cubicBezTo>
                  <a:moveTo>
                    <a:pt x="2768346" y="0"/>
                  </a:moveTo>
                  <a:cubicBezTo>
                    <a:pt x="2019776" y="0"/>
                    <a:pt x="1524381" y="451390"/>
                    <a:pt x="1033844" y="941927"/>
                  </a:cubicBezTo>
                  <a:cubicBezTo>
                    <a:pt x="543306" y="1432465"/>
                    <a:pt x="0" y="1755553"/>
                    <a:pt x="0" y="2504123"/>
                  </a:cubicBezTo>
                  <a:cubicBezTo>
                    <a:pt x="0" y="3259360"/>
                    <a:pt x="308801" y="3942398"/>
                    <a:pt x="807053" y="4433983"/>
                  </a:cubicBezTo>
                  <a:cubicBezTo>
                    <a:pt x="1296543" y="4916996"/>
                    <a:pt x="1968913" y="5215033"/>
                    <a:pt x="2710910" y="5215033"/>
                  </a:cubicBezTo>
                  <a:cubicBezTo>
                    <a:pt x="3459480" y="5215033"/>
                    <a:pt x="4023741" y="4993386"/>
                    <a:pt x="4514374" y="4502849"/>
                  </a:cubicBezTo>
                  <a:cubicBezTo>
                    <a:pt x="5004912" y="4012311"/>
                    <a:pt x="4847463" y="3825145"/>
                    <a:pt x="5203603" y="2860262"/>
                  </a:cubicBezTo>
                  <a:cubicBezTo>
                    <a:pt x="5469160" y="2140839"/>
                    <a:pt x="5101400" y="1441133"/>
                    <a:pt x="4686681" y="964883"/>
                  </a:cubicBezTo>
                  <a:cubicBezTo>
                    <a:pt x="4189667" y="394240"/>
                    <a:pt x="3584543" y="0"/>
                    <a:pt x="2768346" y="0"/>
                  </a:cubicBezTo>
                  <a:lnTo>
                    <a:pt x="2768346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1D5CB4A-3653-4A8A-A6B8-0BA208895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87200" y="1501458"/>
              <a:ext cx="5403571" cy="5215032"/>
            </a:xfrm>
            <a:custGeom>
              <a:avLst/>
              <a:gdLst>
                <a:gd name="connsiteX0" fmla="*/ 2825972 w 5403571"/>
                <a:gd name="connsiteY0" fmla="*/ 476250 h 5215032"/>
                <a:gd name="connsiteX1" fmla="*/ 3696748 w 5403571"/>
                <a:gd name="connsiteY1" fmla="*/ 687705 h 5215032"/>
                <a:gd name="connsiteX2" fmla="*/ 4417600 w 5403571"/>
                <a:gd name="connsiteY2" fmla="*/ 1277588 h 5215032"/>
                <a:gd name="connsiteX3" fmla="*/ 4848321 w 5403571"/>
                <a:gd name="connsiteY3" fmla="*/ 1974914 h 5215032"/>
                <a:gd name="connsiteX4" fmla="*/ 4855845 w 5403571"/>
                <a:gd name="connsiteY4" fmla="*/ 2695289 h 5215032"/>
                <a:gd name="connsiteX5" fmla="*/ 4597337 w 5403571"/>
                <a:gd name="connsiteY5" fmla="*/ 3530251 h 5215032"/>
                <a:gd name="connsiteX6" fmla="*/ 4486656 w 5403571"/>
                <a:gd name="connsiteY6" fmla="*/ 3883152 h 5215032"/>
                <a:gd name="connsiteX7" fmla="*/ 4264628 w 5403571"/>
                <a:gd name="connsiteY7" fmla="*/ 4165949 h 5215032"/>
                <a:gd name="connsiteX8" fmla="*/ 3608356 w 5403571"/>
                <a:gd name="connsiteY8" fmla="*/ 4599718 h 5215032"/>
                <a:gd name="connsiteX9" fmla="*/ 2767489 w 5403571"/>
                <a:gd name="connsiteY9" fmla="*/ 4738592 h 5215032"/>
                <a:gd name="connsiteX10" fmla="*/ 1165384 w 5403571"/>
                <a:gd name="connsiteY10" fmla="*/ 4094798 h 5215032"/>
                <a:gd name="connsiteX11" fmla="*/ 668369 w 5403571"/>
                <a:gd name="connsiteY11" fmla="*/ 3380709 h 5215032"/>
                <a:gd name="connsiteX12" fmla="*/ 486251 w 5403571"/>
                <a:gd name="connsiteY12" fmla="*/ 2503932 h 5215032"/>
                <a:gd name="connsiteX13" fmla="*/ 634270 w 5403571"/>
                <a:gd name="connsiteY13" fmla="*/ 2032730 h 5215032"/>
                <a:gd name="connsiteX14" fmla="*/ 1097756 w 5403571"/>
                <a:gd name="connsiteY14" fmla="*/ 1557623 h 5215032"/>
                <a:gd name="connsiteX15" fmla="*/ 1399223 w 5403571"/>
                <a:gd name="connsiteY15" fmla="*/ 1278541 h 5215032"/>
                <a:gd name="connsiteX16" fmla="*/ 2099596 w 5403571"/>
                <a:gd name="connsiteY16" fmla="*/ 690753 h 5215032"/>
                <a:gd name="connsiteX17" fmla="*/ 2825972 w 5403571"/>
                <a:gd name="connsiteY17" fmla="*/ 476250 h 5215032"/>
                <a:gd name="connsiteX18" fmla="*/ 2825972 w 5403571"/>
                <a:gd name="connsiteY18" fmla="*/ 0 h 5215032"/>
                <a:gd name="connsiteX19" fmla="*/ 1055370 w 5403571"/>
                <a:gd name="connsiteY19" fmla="*/ 941927 h 5215032"/>
                <a:gd name="connsiteX20" fmla="*/ 0 w 5403571"/>
                <a:gd name="connsiteY20" fmla="*/ 2504123 h 5215032"/>
                <a:gd name="connsiteX21" fmla="*/ 823817 w 5403571"/>
                <a:gd name="connsiteY21" fmla="*/ 4433983 h 5215032"/>
                <a:gd name="connsiteX22" fmla="*/ 2767298 w 5403571"/>
                <a:gd name="connsiteY22" fmla="*/ 5215033 h 5215032"/>
                <a:gd name="connsiteX23" fmla="*/ 4608291 w 5403571"/>
                <a:gd name="connsiteY23" fmla="*/ 4502849 h 5215032"/>
                <a:gd name="connsiteX24" fmla="*/ 5311807 w 5403571"/>
                <a:gd name="connsiteY24" fmla="*/ 2860262 h 5215032"/>
                <a:gd name="connsiteX25" fmla="*/ 4784122 w 5403571"/>
                <a:gd name="connsiteY25" fmla="*/ 964883 h 5215032"/>
                <a:gd name="connsiteX26" fmla="*/ 2825972 w 5403571"/>
                <a:gd name="connsiteY26" fmla="*/ 0 h 5215032"/>
                <a:gd name="connsiteX27" fmla="*/ 2825972 w 5403571"/>
                <a:gd name="connsiteY27" fmla="*/ 0 h 521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03571" h="5215032">
                  <a:moveTo>
                    <a:pt x="2825972" y="476250"/>
                  </a:moveTo>
                  <a:cubicBezTo>
                    <a:pt x="3142202" y="476250"/>
                    <a:pt x="3427000" y="545402"/>
                    <a:pt x="3696748" y="687705"/>
                  </a:cubicBezTo>
                  <a:cubicBezTo>
                    <a:pt x="3945636" y="819055"/>
                    <a:pt x="4181475" y="1012031"/>
                    <a:pt x="4417600" y="1277588"/>
                  </a:cubicBezTo>
                  <a:cubicBezTo>
                    <a:pt x="4619721" y="1504950"/>
                    <a:pt x="4768596" y="1746028"/>
                    <a:pt x="4848321" y="1974914"/>
                  </a:cubicBezTo>
                  <a:cubicBezTo>
                    <a:pt x="4938427" y="2233898"/>
                    <a:pt x="4940903" y="2469452"/>
                    <a:pt x="4855845" y="2695289"/>
                  </a:cubicBezTo>
                  <a:cubicBezTo>
                    <a:pt x="4716780" y="3064288"/>
                    <a:pt x="4647819" y="3333655"/>
                    <a:pt x="4597337" y="3530251"/>
                  </a:cubicBezTo>
                  <a:cubicBezTo>
                    <a:pt x="4557903" y="3684080"/>
                    <a:pt x="4529424" y="3795236"/>
                    <a:pt x="4486656" y="3883152"/>
                  </a:cubicBezTo>
                  <a:cubicBezTo>
                    <a:pt x="4456652" y="3944874"/>
                    <a:pt x="4406741" y="4026789"/>
                    <a:pt x="4264628" y="4165949"/>
                  </a:cubicBezTo>
                  <a:cubicBezTo>
                    <a:pt x="4060222" y="4366165"/>
                    <a:pt x="3845528" y="4508087"/>
                    <a:pt x="3608356" y="4599718"/>
                  </a:cubicBezTo>
                  <a:cubicBezTo>
                    <a:pt x="3366421" y="4693158"/>
                    <a:pt x="3091339" y="4738592"/>
                    <a:pt x="2767489" y="4738592"/>
                  </a:cubicBezTo>
                  <a:cubicBezTo>
                    <a:pt x="2163985" y="4738592"/>
                    <a:pt x="1594961" y="4509897"/>
                    <a:pt x="1165384" y="4094798"/>
                  </a:cubicBezTo>
                  <a:cubicBezTo>
                    <a:pt x="952405" y="3888962"/>
                    <a:pt x="785241" y="3648742"/>
                    <a:pt x="668369" y="3380709"/>
                  </a:cubicBezTo>
                  <a:cubicBezTo>
                    <a:pt x="547497" y="3103531"/>
                    <a:pt x="486251" y="2808542"/>
                    <a:pt x="486251" y="2503932"/>
                  </a:cubicBezTo>
                  <a:cubicBezTo>
                    <a:pt x="486251" y="2324672"/>
                    <a:pt x="531876" y="2179415"/>
                    <a:pt x="634270" y="2032730"/>
                  </a:cubicBezTo>
                  <a:cubicBezTo>
                    <a:pt x="744379" y="1874901"/>
                    <a:pt x="908114" y="1727835"/>
                    <a:pt x="1097756" y="1557623"/>
                  </a:cubicBezTo>
                  <a:cubicBezTo>
                    <a:pt x="1195673" y="1469708"/>
                    <a:pt x="1296924" y="1378744"/>
                    <a:pt x="1399223" y="1278541"/>
                  </a:cubicBezTo>
                  <a:cubicBezTo>
                    <a:pt x="1618298" y="1063943"/>
                    <a:pt x="1852803" y="841820"/>
                    <a:pt x="2099596" y="690753"/>
                  </a:cubicBezTo>
                  <a:cubicBezTo>
                    <a:pt x="2338769" y="544544"/>
                    <a:pt x="2569559" y="476250"/>
                    <a:pt x="2825972" y="476250"/>
                  </a:cubicBezTo>
                  <a:moveTo>
                    <a:pt x="2825972" y="0"/>
                  </a:moveTo>
                  <a:cubicBezTo>
                    <a:pt x="2061782" y="0"/>
                    <a:pt x="1556099" y="451390"/>
                    <a:pt x="1055370" y="941927"/>
                  </a:cubicBezTo>
                  <a:cubicBezTo>
                    <a:pt x="554546" y="1432465"/>
                    <a:pt x="0" y="1755553"/>
                    <a:pt x="0" y="2504123"/>
                  </a:cubicBezTo>
                  <a:cubicBezTo>
                    <a:pt x="0" y="3259360"/>
                    <a:pt x="315278" y="3942398"/>
                    <a:pt x="823817" y="4433983"/>
                  </a:cubicBezTo>
                  <a:cubicBezTo>
                    <a:pt x="1323499" y="4916996"/>
                    <a:pt x="2009870" y="5215033"/>
                    <a:pt x="2767298" y="5215033"/>
                  </a:cubicBezTo>
                  <a:cubicBezTo>
                    <a:pt x="3531489" y="5215033"/>
                    <a:pt x="4107466" y="4993386"/>
                    <a:pt x="4608291" y="4502849"/>
                  </a:cubicBezTo>
                  <a:cubicBezTo>
                    <a:pt x="5109115" y="4012311"/>
                    <a:pt x="4948333" y="3825145"/>
                    <a:pt x="5311807" y="2860262"/>
                  </a:cubicBezTo>
                  <a:cubicBezTo>
                    <a:pt x="5582889" y="2140839"/>
                    <a:pt x="5207413" y="1441133"/>
                    <a:pt x="4784122" y="964883"/>
                  </a:cubicBezTo>
                  <a:cubicBezTo>
                    <a:pt x="4276916" y="394240"/>
                    <a:pt x="3659124" y="0"/>
                    <a:pt x="2825972" y="0"/>
                  </a:cubicBezTo>
                  <a:lnTo>
                    <a:pt x="2825972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49BB7DD-3AC4-4700-B992-7B8FD441A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1969" y="1450733"/>
              <a:ext cx="5253605" cy="5316811"/>
            </a:xfrm>
            <a:custGeom>
              <a:avLst/>
              <a:gdLst>
                <a:gd name="connsiteX0" fmla="*/ 5161121 w 5253605"/>
                <a:gd name="connsiteY0" fmla="*/ 2988712 h 5316811"/>
                <a:gd name="connsiteX1" fmla="*/ 5009674 w 5253605"/>
                <a:gd name="connsiteY1" fmla="*/ 3428671 h 5316811"/>
                <a:gd name="connsiteX2" fmla="*/ 4975955 w 5253605"/>
                <a:gd name="connsiteY2" fmla="*/ 3540304 h 5316811"/>
                <a:gd name="connsiteX3" fmla="*/ 4943380 w 5253605"/>
                <a:gd name="connsiteY3" fmla="*/ 3653366 h 5316811"/>
                <a:gd name="connsiteX4" fmla="*/ 4910995 w 5253605"/>
                <a:gd name="connsiteY4" fmla="*/ 3768619 h 5316811"/>
                <a:gd name="connsiteX5" fmla="*/ 4894421 w 5253605"/>
                <a:gd name="connsiteY5" fmla="*/ 3827102 h 5316811"/>
                <a:gd name="connsiteX6" fmla="*/ 4876514 w 5253605"/>
                <a:gd name="connsiteY6" fmla="*/ 3886824 h 5316811"/>
                <a:gd name="connsiteX7" fmla="*/ 4857179 w 5253605"/>
                <a:gd name="connsiteY7" fmla="*/ 3947307 h 5316811"/>
                <a:gd name="connsiteX8" fmla="*/ 4835843 w 5253605"/>
                <a:gd name="connsiteY8" fmla="*/ 4008458 h 5316811"/>
                <a:gd name="connsiteX9" fmla="*/ 4811935 w 5253605"/>
                <a:gd name="connsiteY9" fmla="*/ 4069990 h 5316811"/>
                <a:gd name="connsiteX10" fmla="*/ 4783932 w 5253605"/>
                <a:gd name="connsiteY10" fmla="*/ 4131236 h 5316811"/>
                <a:gd name="connsiteX11" fmla="*/ 4643057 w 5253605"/>
                <a:gd name="connsiteY11" fmla="*/ 4359931 h 5316811"/>
                <a:gd name="connsiteX12" fmla="*/ 4474178 w 5253605"/>
                <a:gd name="connsiteY12" fmla="*/ 4555670 h 5316811"/>
                <a:gd name="connsiteX13" fmla="*/ 4429792 w 5253605"/>
                <a:gd name="connsiteY13" fmla="*/ 4600913 h 5316811"/>
                <a:gd name="connsiteX14" fmla="*/ 4384929 w 5253605"/>
                <a:gd name="connsiteY14" fmla="*/ 4645681 h 5316811"/>
                <a:gd name="connsiteX15" fmla="*/ 4338733 w 5253605"/>
                <a:gd name="connsiteY15" fmla="*/ 4689400 h 5316811"/>
                <a:gd name="connsiteX16" fmla="*/ 4291965 w 5253605"/>
                <a:gd name="connsiteY16" fmla="*/ 4732739 h 5316811"/>
                <a:gd name="connsiteX17" fmla="*/ 4243864 w 5253605"/>
                <a:gd name="connsiteY17" fmla="*/ 4774840 h 5316811"/>
                <a:gd name="connsiteX18" fmla="*/ 4195001 w 5253605"/>
                <a:gd name="connsiteY18" fmla="*/ 4816464 h 5316811"/>
                <a:gd name="connsiteX19" fmla="*/ 4182713 w 5253605"/>
                <a:gd name="connsiteY19" fmla="*/ 4826846 h 5316811"/>
                <a:gd name="connsiteX20" fmla="*/ 4169950 w 5253605"/>
                <a:gd name="connsiteY20" fmla="*/ 4836752 h 5316811"/>
                <a:gd name="connsiteX21" fmla="*/ 4144423 w 5253605"/>
                <a:gd name="connsiteY21" fmla="*/ 4856469 h 5316811"/>
                <a:gd name="connsiteX22" fmla="*/ 4093274 w 5253605"/>
                <a:gd name="connsiteY22" fmla="*/ 4895998 h 5316811"/>
                <a:gd name="connsiteX23" fmla="*/ 3986975 w 5253605"/>
                <a:gd name="connsiteY23" fmla="*/ 4970674 h 5316811"/>
                <a:gd name="connsiteX24" fmla="*/ 3875818 w 5253605"/>
                <a:gd name="connsiteY24" fmla="*/ 5039159 h 5316811"/>
                <a:gd name="connsiteX25" fmla="*/ 3391757 w 5253605"/>
                <a:gd name="connsiteY25" fmla="*/ 5239184 h 5316811"/>
                <a:gd name="connsiteX26" fmla="*/ 2878931 w 5253605"/>
                <a:gd name="connsiteY26" fmla="*/ 5314431 h 5316811"/>
                <a:gd name="connsiteX27" fmla="*/ 2814828 w 5253605"/>
                <a:gd name="connsiteY27" fmla="*/ 5316145 h 5316811"/>
                <a:gd name="connsiteX28" fmla="*/ 2782824 w 5253605"/>
                <a:gd name="connsiteY28" fmla="*/ 5316812 h 5316811"/>
                <a:gd name="connsiteX29" fmla="*/ 2750915 w 5253605"/>
                <a:gd name="connsiteY29" fmla="*/ 5316336 h 5316811"/>
                <a:gd name="connsiteX30" fmla="*/ 2687193 w 5253605"/>
                <a:gd name="connsiteY30" fmla="*/ 5314812 h 5316811"/>
                <a:gd name="connsiteX31" fmla="*/ 2623280 w 5253605"/>
                <a:gd name="connsiteY31" fmla="*/ 5312050 h 5316811"/>
                <a:gd name="connsiteX32" fmla="*/ 2494598 w 5253605"/>
                <a:gd name="connsiteY32" fmla="*/ 5301572 h 5316811"/>
                <a:gd name="connsiteX33" fmla="*/ 2366772 w 5253605"/>
                <a:gd name="connsiteY33" fmla="*/ 5284713 h 5316811"/>
                <a:gd name="connsiteX34" fmla="*/ 2240280 w 5253605"/>
                <a:gd name="connsiteY34" fmla="*/ 5261377 h 5316811"/>
                <a:gd name="connsiteX35" fmla="*/ 2115312 w 5253605"/>
                <a:gd name="connsiteY35" fmla="*/ 5232516 h 5316811"/>
                <a:gd name="connsiteX36" fmla="*/ 1992154 w 5253605"/>
                <a:gd name="connsiteY36" fmla="*/ 5198226 h 5316811"/>
                <a:gd name="connsiteX37" fmla="*/ 1931289 w 5253605"/>
                <a:gd name="connsiteY37" fmla="*/ 5179081 h 5316811"/>
                <a:gd name="connsiteX38" fmla="*/ 1870805 w 5253605"/>
                <a:gd name="connsiteY38" fmla="*/ 5159269 h 5316811"/>
                <a:gd name="connsiteX39" fmla="*/ 1405985 w 5253605"/>
                <a:gd name="connsiteY39" fmla="*/ 4958482 h 5316811"/>
                <a:gd name="connsiteX40" fmla="*/ 980027 w 5253605"/>
                <a:gd name="connsiteY40" fmla="*/ 4689210 h 5316811"/>
                <a:gd name="connsiteX41" fmla="*/ 881634 w 5253605"/>
                <a:gd name="connsiteY41" fmla="*/ 4610438 h 5316811"/>
                <a:gd name="connsiteX42" fmla="*/ 787337 w 5253605"/>
                <a:gd name="connsiteY42" fmla="*/ 4526904 h 5316811"/>
                <a:gd name="connsiteX43" fmla="*/ 764191 w 5253605"/>
                <a:gd name="connsiteY43" fmla="*/ 4505568 h 5316811"/>
                <a:gd name="connsiteX44" fmla="*/ 752570 w 5253605"/>
                <a:gd name="connsiteY44" fmla="*/ 4494900 h 5316811"/>
                <a:gd name="connsiteX45" fmla="*/ 741426 w 5253605"/>
                <a:gd name="connsiteY45" fmla="*/ 4483756 h 5316811"/>
                <a:gd name="connsiteX46" fmla="*/ 697040 w 5253605"/>
                <a:gd name="connsiteY46" fmla="*/ 4439083 h 5316811"/>
                <a:gd name="connsiteX47" fmla="*/ 652748 w 5253605"/>
                <a:gd name="connsiteY47" fmla="*/ 4394221 h 5316811"/>
                <a:gd name="connsiteX48" fmla="*/ 610076 w 5253605"/>
                <a:gd name="connsiteY48" fmla="*/ 4347929 h 5316811"/>
                <a:gd name="connsiteX49" fmla="*/ 567595 w 5253605"/>
                <a:gd name="connsiteY49" fmla="*/ 4301352 h 5316811"/>
                <a:gd name="connsiteX50" fmla="*/ 527209 w 5253605"/>
                <a:gd name="connsiteY50" fmla="*/ 4252965 h 5316811"/>
                <a:gd name="connsiteX51" fmla="*/ 487204 w 5253605"/>
                <a:gd name="connsiteY51" fmla="*/ 4204292 h 5316811"/>
                <a:gd name="connsiteX52" fmla="*/ 449866 w 5253605"/>
                <a:gd name="connsiteY52" fmla="*/ 4153619 h 5316811"/>
                <a:gd name="connsiteX53" fmla="*/ 413004 w 5253605"/>
                <a:gd name="connsiteY53" fmla="*/ 4102565 h 5316811"/>
                <a:gd name="connsiteX54" fmla="*/ 379190 w 5253605"/>
                <a:gd name="connsiteY54" fmla="*/ 4049416 h 5316811"/>
                <a:gd name="connsiteX55" fmla="*/ 345853 w 5253605"/>
                <a:gd name="connsiteY55" fmla="*/ 3996076 h 5316811"/>
                <a:gd name="connsiteX56" fmla="*/ 315182 w 5253605"/>
                <a:gd name="connsiteY56" fmla="*/ 3941212 h 5316811"/>
                <a:gd name="connsiteX57" fmla="*/ 124492 w 5253605"/>
                <a:gd name="connsiteY57" fmla="*/ 3479630 h 5316811"/>
                <a:gd name="connsiteX58" fmla="*/ 27527 w 5253605"/>
                <a:gd name="connsiteY58" fmla="*/ 2994998 h 5316811"/>
                <a:gd name="connsiteX59" fmla="*/ 14573 w 5253605"/>
                <a:gd name="connsiteY59" fmla="*/ 2872792 h 5316811"/>
                <a:gd name="connsiteX60" fmla="*/ 6001 w 5253605"/>
                <a:gd name="connsiteY60" fmla="*/ 2750396 h 5316811"/>
                <a:gd name="connsiteX61" fmla="*/ 4858 w 5253605"/>
                <a:gd name="connsiteY61" fmla="*/ 2735061 h 5316811"/>
                <a:gd name="connsiteX62" fmla="*/ 4382 w 5253605"/>
                <a:gd name="connsiteY62" fmla="*/ 2719726 h 5316811"/>
                <a:gd name="connsiteX63" fmla="*/ 3429 w 5253605"/>
                <a:gd name="connsiteY63" fmla="*/ 2689055 h 5316811"/>
                <a:gd name="connsiteX64" fmla="*/ 1143 w 5253605"/>
                <a:gd name="connsiteY64" fmla="*/ 2627714 h 5316811"/>
                <a:gd name="connsiteX65" fmla="*/ 0 w 5253605"/>
                <a:gd name="connsiteY65" fmla="*/ 2596948 h 5316811"/>
                <a:gd name="connsiteX66" fmla="*/ 95 w 5253605"/>
                <a:gd name="connsiteY66" fmla="*/ 2565516 h 5316811"/>
                <a:gd name="connsiteX67" fmla="*/ 0 w 5253605"/>
                <a:gd name="connsiteY67" fmla="*/ 2534083 h 5316811"/>
                <a:gd name="connsiteX68" fmla="*/ 1334 w 5253605"/>
                <a:gd name="connsiteY68" fmla="*/ 2502556 h 5316811"/>
                <a:gd name="connsiteX69" fmla="*/ 31814 w 5253605"/>
                <a:gd name="connsiteY69" fmla="*/ 2249476 h 5316811"/>
                <a:gd name="connsiteX70" fmla="*/ 107156 w 5253605"/>
                <a:gd name="connsiteY70" fmla="*/ 2000874 h 5316811"/>
                <a:gd name="connsiteX71" fmla="*/ 368999 w 5253605"/>
                <a:gd name="connsiteY71" fmla="*/ 1552722 h 5316811"/>
                <a:gd name="connsiteX72" fmla="*/ 693706 w 5253605"/>
                <a:gd name="connsiteY72" fmla="*/ 1180390 h 5316811"/>
                <a:gd name="connsiteX73" fmla="*/ 854488 w 5253605"/>
                <a:gd name="connsiteY73" fmla="*/ 1011131 h 5316811"/>
                <a:gd name="connsiteX74" fmla="*/ 934784 w 5253605"/>
                <a:gd name="connsiteY74" fmla="*/ 924168 h 5316811"/>
                <a:gd name="connsiteX75" fmla="*/ 1019175 w 5253605"/>
                <a:gd name="connsiteY75" fmla="*/ 835014 h 5316811"/>
                <a:gd name="connsiteX76" fmla="*/ 1390841 w 5253605"/>
                <a:gd name="connsiteY76" fmla="*/ 492019 h 5316811"/>
                <a:gd name="connsiteX77" fmla="*/ 1838897 w 5253605"/>
                <a:gd name="connsiteY77" fmla="*/ 201792 h 5316811"/>
                <a:gd name="connsiteX78" fmla="*/ 2367058 w 5253605"/>
                <a:gd name="connsiteY78" fmla="*/ 26532 h 5316811"/>
                <a:gd name="connsiteX79" fmla="*/ 2401729 w 5253605"/>
                <a:gd name="connsiteY79" fmla="*/ 20721 h 5316811"/>
                <a:gd name="connsiteX80" fmla="*/ 2436495 w 5253605"/>
                <a:gd name="connsiteY80" fmla="*/ 16054 h 5316811"/>
                <a:gd name="connsiteX81" fmla="*/ 2471357 w 5253605"/>
                <a:gd name="connsiteY81" fmla="*/ 11577 h 5316811"/>
                <a:gd name="connsiteX82" fmla="*/ 2506218 w 5253605"/>
                <a:gd name="connsiteY82" fmla="*/ 8148 h 5316811"/>
                <a:gd name="connsiteX83" fmla="*/ 2576036 w 5253605"/>
                <a:gd name="connsiteY83" fmla="*/ 3100 h 5316811"/>
                <a:gd name="connsiteX84" fmla="*/ 2645759 w 5253605"/>
                <a:gd name="connsiteY84" fmla="*/ 528 h 5316811"/>
                <a:gd name="connsiteX85" fmla="*/ 2680526 w 5253605"/>
                <a:gd name="connsiteY85" fmla="*/ 147 h 5316811"/>
                <a:gd name="connsiteX86" fmla="*/ 2714816 w 5253605"/>
                <a:gd name="connsiteY86" fmla="*/ 433 h 5316811"/>
                <a:gd name="connsiteX87" fmla="*/ 2781967 w 5253605"/>
                <a:gd name="connsiteY87" fmla="*/ 3195 h 5316811"/>
                <a:gd name="connsiteX88" fmla="*/ 2849023 w 5253605"/>
                <a:gd name="connsiteY88" fmla="*/ 6148 h 5316811"/>
                <a:gd name="connsiteX89" fmla="*/ 2916174 w 5253605"/>
                <a:gd name="connsiteY89" fmla="*/ 12435 h 5316811"/>
                <a:gd name="connsiteX90" fmla="*/ 3444621 w 5253605"/>
                <a:gd name="connsiteY90" fmla="*/ 123401 h 5316811"/>
                <a:gd name="connsiteX91" fmla="*/ 3571589 w 5253605"/>
                <a:gd name="connsiteY91" fmla="*/ 169788 h 5316811"/>
                <a:gd name="connsiteX92" fmla="*/ 3602736 w 5253605"/>
                <a:gd name="connsiteY92" fmla="*/ 182551 h 5316811"/>
                <a:gd name="connsiteX93" fmla="*/ 3633597 w 5253605"/>
                <a:gd name="connsiteY93" fmla="*/ 195981 h 5316811"/>
                <a:gd name="connsiteX94" fmla="*/ 3695319 w 5253605"/>
                <a:gd name="connsiteY94" fmla="*/ 222937 h 5316811"/>
                <a:gd name="connsiteX95" fmla="*/ 3725799 w 5253605"/>
                <a:gd name="connsiteY95" fmla="*/ 237130 h 5316811"/>
                <a:gd name="connsiteX96" fmla="*/ 3740944 w 5253605"/>
                <a:gd name="connsiteY96" fmla="*/ 244368 h 5316811"/>
                <a:gd name="connsiteX97" fmla="*/ 3755327 w 5253605"/>
                <a:gd name="connsiteY97" fmla="*/ 253132 h 5316811"/>
                <a:gd name="connsiteX98" fmla="*/ 3812381 w 5253605"/>
                <a:gd name="connsiteY98" fmla="*/ 288660 h 5316811"/>
                <a:gd name="connsiteX99" fmla="*/ 3840575 w 5253605"/>
                <a:gd name="connsiteY99" fmla="*/ 306662 h 5316811"/>
                <a:gd name="connsiteX100" fmla="*/ 3867912 w 5253605"/>
                <a:gd name="connsiteY100" fmla="*/ 325807 h 5316811"/>
                <a:gd name="connsiteX101" fmla="*/ 3922014 w 5253605"/>
                <a:gd name="connsiteY101" fmla="*/ 364574 h 5316811"/>
                <a:gd name="connsiteX102" fmla="*/ 4307682 w 5253605"/>
                <a:gd name="connsiteY102" fmla="*/ 712522 h 5316811"/>
                <a:gd name="connsiteX103" fmla="*/ 4351592 w 5253605"/>
                <a:gd name="connsiteY103" fmla="*/ 758433 h 5316811"/>
                <a:gd name="connsiteX104" fmla="*/ 4393788 w 5253605"/>
                <a:gd name="connsiteY104" fmla="*/ 805486 h 5316811"/>
                <a:gd name="connsiteX105" fmla="*/ 4436078 w 5253605"/>
                <a:gd name="connsiteY105" fmla="*/ 852159 h 5316811"/>
                <a:gd name="connsiteX106" fmla="*/ 4477131 w 5253605"/>
                <a:gd name="connsiteY106" fmla="*/ 899593 h 5316811"/>
                <a:gd name="connsiteX107" fmla="*/ 4558189 w 5253605"/>
                <a:gd name="connsiteY107" fmla="*/ 994558 h 5316811"/>
                <a:gd name="connsiteX108" fmla="*/ 4598575 w 5253605"/>
                <a:gd name="connsiteY108" fmla="*/ 1041802 h 5316811"/>
                <a:gd name="connsiteX109" fmla="*/ 4639437 w 5253605"/>
                <a:gd name="connsiteY109" fmla="*/ 1088855 h 5316811"/>
                <a:gd name="connsiteX110" fmla="*/ 4800124 w 5253605"/>
                <a:gd name="connsiteY110" fmla="*/ 1281832 h 5316811"/>
                <a:gd name="connsiteX111" fmla="*/ 4943571 w 5253605"/>
                <a:gd name="connsiteY111" fmla="*/ 1489667 h 5316811"/>
                <a:gd name="connsiteX112" fmla="*/ 5163407 w 5253605"/>
                <a:gd name="connsiteY112" fmla="*/ 1951153 h 5316811"/>
                <a:gd name="connsiteX113" fmla="*/ 5253514 w 5253605"/>
                <a:gd name="connsiteY113" fmla="*/ 2466361 h 5316811"/>
                <a:gd name="connsiteX114" fmla="*/ 5231321 w 5253605"/>
                <a:gd name="connsiteY114" fmla="*/ 2731632 h 5316811"/>
                <a:gd name="connsiteX115" fmla="*/ 5161121 w 5253605"/>
                <a:gd name="connsiteY115" fmla="*/ 2988712 h 5316811"/>
                <a:gd name="connsiteX116" fmla="*/ 4854893 w 5253605"/>
                <a:gd name="connsiteY116" fmla="*/ 2877174 h 5316811"/>
                <a:gd name="connsiteX117" fmla="*/ 4932045 w 5253605"/>
                <a:gd name="connsiteY117" fmla="*/ 2465789 h 5316811"/>
                <a:gd name="connsiteX118" fmla="*/ 4869371 w 5253605"/>
                <a:gd name="connsiteY118" fmla="*/ 2043355 h 5316811"/>
                <a:gd name="connsiteX119" fmla="*/ 4688777 w 5253605"/>
                <a:gd name="connsiteY119" fmla="*/ 1639210 h 5316811"/>
                <a:gd name="connsiteX120" fmla="*/ 4566285 w 5253605"/>
                <a:gd name="connsiteY120" fmla="*/ 1449186 h 5316811"/>
                <a:gd name="connsiteX121" fmla="*/ 4427411 w 5253605"/>
                <a:gd name="connsiteY121" fmla="*/ 1268211 h 5316811"/>
                <a:gd name="connsiteX122" fmla="*/ 4262819 w 5253605"/>
                <a:gd name="connsiteY122" fmla="*/ 1106381 h 5316811"/>
                <a:gd name="connsiteX123" fmla="*/ 4174141 w 5253605"/>
                <a:gd name="connsiteY123" fmla="*/ 1033134 h 5316811"/>
                <a:gd name="connsiteX124" fmla="*/ 4128992 w 5253605"/>
                <a:gd name="connsiteY124" fmla="*/ 997891 h 5316811"/>
                <a:gd name="connsiteX125" fmla="*/ 4082225 w 5253605"/>
                <a:gd name="connsiteY125" fmla="*/ 965125 h 5316811"/>
                <a:gd name="connsiteX126" fmla="*/ 3690176 w 5253605"/>
                <a:gd name="connsiteY126" fmla="*/ 749479 h 5316811"/>
                <a:gd name="connsiteX127" fmla="*/ 3639598 w 5253605"/>
                <a:gd name="connsiteY127" fmla="*/ 728810 h 5316811"/>
                <a:gd name="connsiteX128" fmla="*/ 3614547 w 5253605"/>
                <a:gd name="connsiteY128" fmla="*/ 718237 h 5316811"/>
                <a:gd name="connsiteX129" fmla="*/ 3589020 w 5253605"/>
                <a:gd name="connsiteY129" fmla="*/ 708998 h 5316811"/>
                <a:gd name="connsiteX130" fmla="*/ 3538061 w 5253605"/>
                <a:gd name="connsiteY130" fmla="*/ 690996 h 5316811"/>
                <a:gd name="connsiteX131" fmla="*/ 3525393 w 5253605"/>
                <a:gd name="connsiteY131" fmla="*/ 686424 h 5316811"/>
                <a:gd name="connsiteX132" fmla="*/ 3513582 w 5253605"/>
                <a:gd name="connsiteY132" fmla="*/ 680233 h 5316811"/>
                <a:gd name="connsiteX133" fmla="*/ 3489198 w 5253605"/>
                <a:gd name="connsiteY133" fmla="*/ 669565 h 5316811"/>
                <a:gd name="connsiteX134" fmla="*/ 3439954 w 5253605"/>
                <a:gd name="connsiteY134" fmla="*/ 649467 h 5316811"/>
                <a:gd name="connsiteX135" fmla="*/ 3415379 w 5253605"/>
                <a:gd name="connsiteY135" fmla="*/ 639370 h 5316811"/>
                <a:gd name="connsiteX136" fmla="*/ 3390614 w 5253605"/>
                <a:gd name="connsiteY136" fmla="*/ 629845 h 5316811"/>
                <a:gd name="connsiteX137" fmla="*/ 3289935 w 5253605"/>
                <a:gd name="connsiteY137" fmla="*/ 596127 h 5316811"/>
                <a:gd name="connsiteX138" fmla="*/ 2872359 w 5253605"/>
                <a:gd name="connsiteY138" fmla="*/ 522879 h 5316811"/>
                <a:gd name="connsiteX139" fmla="*/ 2819114 w 5253605"/>
                <a:gd name="connsiteY139" fmla="*/ 519260 h 5316811"/>
                <a:gd name="connsiteX140" fmla="*/ 2765489 w 5253605"/>
                <a:gd name="connsiteY140" fmla="*/ 518593 h 5316811"/>
                <a:gd name="connsiteX141" fmla="*/ 2711863 w 5253605"/>
                <a:gd name="connsiteY141" fmla="*/ 517736 h 5316811"/>
                <a:gd name="connsiteX142" fmla="*/ 2685764 w 5253605"/>
                <a:gd name="connsiteY142" fmla="*/ 517927 h 5316811"/>
                <a:gd name="connsiteX143" fmla="*/ 2660142 w 5253605"/>
                <a:gd name="connsiteY143" fmla="*/ 518689 h 5316811"/>
                <a:gd name="connsiteX144" fmla="*/ 2609183 w 5253605"/>
                <a:gd name="connsiteY144" fmla="*/ 521546 h 5316811"/>
                <a:gd name="connsiteX145" fmla="*/ 2558606 w 5253605"/>
                <a:gd name="connsiteY145" fmla="*/ 526118 h 5316811"/>
                <a:gd name="connsiteX146" fmla="*/ 2533364 w 5253605"/>
                <a:gd name="connsiteY146" fmla="*/ 528690 h 5316811"/>
                <a:gd name="connsiteX147" fmla="*/ 2508314 w 5253605"/>
                <a:gd name="connsiteY147" fmla="*/ 532119 h 5316811"/>
                <a:gd name="connsiteX148" fmla="*/ 2483263 w 5253605"/>
                <a:gd name="connsiteY148" fmla="*/ 535548 h 5316811"/>
                <a:gd name="connsiteX149" fmla="*/ 2458403 w 5253605"/>
                <a:gd name="connsiteY149" fmla="*/ 539929 h 5316811"/>
                <a:gd name="connsiteX150" fmla="*/ 2073021 w 5253605"/>
                <a:gd name="connsiteY150" fmla="*/ 664993 h 5316811"/>
                <a:gd name="connsiteX151" fmla="*/ 1711262 w 5253605"/>
                <a:gd name="connsiteY151" fmla="*/ 892069 h 5316811"/>
                <a:gd name="connsiteX152" fmla="*/ 1361599 w 5253605"/>
                <a:gd name="connsiteY152" fmla="*/ 1183153 h 5316811"/>
                <a:gd name="connsiteX153" fmla="*/ 1182338 w 5253605"/>
                <a:gd name="connsiteY153" fmla="*/ 1342030 h 5316811"/>
                <a:gd name="connsiteX154" fmla="*/ 991553 w 5253605"/>
                <a:gd name="connsiteY154" fmla="*/ 1499859 h 5316811"/>
                <a:gd name="connsiteX155" fmla="*/ 616649 w 5253605"/>
                <a:gd name="connsiteY155" fmla="*/ 1785133 h 5316811"/>
                <a:gd name="connsiteX156" fmla="*/ 447580 w 5253605"/>
                <a:gd name="connsiteY156" fmla="*/ 1933056 h 5316811"/>
                <a:gd name="connsiteX157" fmla="*/ 306419 w 5253605"/>
                <a:gd name="connsiteY157" fmla="*/ 2101458 h 5316811"/>
                <a:gd name="connsiteX158" fmla="*/ 207740 w 5253605"/>
                <a:gd name="connsiteY158" fmla="*/ 2296720 h 5316811"/>
                <a:gd name="connsiteX159" fmla="*/ 159734 w 5253605"/>
                <a:gd name="connsiteY159" fmla="*/ 2513224 h 5316811"/>
                <a:gd name="connsiteX160" fmla="*/ 156972 w 5253605"/>
                <a:gd name="connsiteY160" fmla="*/ 2541132 h 5316811"/>
                <a:gd name="connsiteX161" fmla="*/ 155543 w 5253605"/>
                <a:gd name="connsiteY161" fmla="*/ 2569231 h 5316811"/>
                <a:gd name="connsiteX162" fmla="*/ 154305 w 5253605"/>
                <a:gd name="connsiteY162" fmla="*/ 2597424 h 5316811"/>
                <a:gd name="connsiteX163" fmla="*/ 154400 w 5253605"/>
                <a:gd name="connsiteY163" fmla="*/ 2626286 h 5316811"/>
                <a:gd name="connsiteX164" fmla="*/ 155162 w 5253605"/>
                <a:gd name="connsiteY164" fmla="*/ 2684102 h 5316811"/>
                <a:gd name="connsiteX165" fmla="*/ 155734 w 5253605"/>
                <a:gd name="connsiteY165" fmla="*/ 2713058 h 5316811"/>
                <a:gd name="connsiteX166" fmla="*/ 156019 w 5253605"/>
                <a:gd name="connsiteY166" fmla="*/ 2727536 h 5316811"/>
                <a:gd name="connsiteX167" fmla="*/ 157163 w 5253605"/>
                <a:gd name="connsiteY167" fmla="*/ 2741919 h 5316811"/>
                <a:gd name="connsiteX168" fmla="*/ 167450 w 5253605"/>
                <a:gd name="connsiteY168" fmla="*/ 2857171 h 5316811"/>
                <a:gd name="connsiteX169" fmla="*/ 185261 w 5253605"/>
                <a:gd name="connsiteY169" fmla="*/ 2971471 h 5316811"/>
                <a:gd name="connsiteX170" fmla="*/ 323374 w 5253605"/>
                <a:gd name="connsiteY170" fmla="*/ 3410288 h 5316811"/>
                <a:gd name="connsiteX171" fmla="*/ 539020 w 5253605"/>
                <a:gd name="connsiteY171" fmla="*/ 3812243 h 5316811"/>
                <a:gd name="connsiteX172" fmla="*/ 569405 w 5253605"/>
                <a:gd name="connsiteY172" fmla="*/ 3860249 h 5316811"/>
                <a:gd name="connsiteX173" fmla="*/ 601790 w 5253605"/>
                <a:gd name="connsiteY173" fmla="*/ 3906922 h 5316811"/>
                <a:gd name="connsiteX174" fmla="*/ 633698 w 5253605"/>
                <a:gd name="connsiteY174" fmla="*/ 3953785 h 5316811"/>
                <a:gd name="connsiteX175" fmla="*/ 667417 w 5253605"/>
                <a:gd name="connsiteY175" fmla="*/ 3999505 h 5316811"/>
                <a:gd name="connsiteX176" fmla="*/ 700564 w 5253605"/>
                <a:gd name="connsiteY176" fmla="*/ 4045606 h 5316811"/>
                <a:gd name="connsiteX177" fmla="*/ 735521 w 5253605"/>
                <a:gd name="connsiteY177" fmla="*/ 4090373 h 5316811"/>
                <a:gd name="connsiteX178" fmla="*/ 770287 w 5253605"/>
                <a:gd name="connsiteY178" fmla="*/ 4135331 h 5316811"/>
                <a:gd name="connsiteX179" fmla="*/ 806958 w 5253605"/>
                <a:gd name="connsiteY179" fmla="*/ 4178861 h 5316811"/>
                <a:gd name="connsiteX180" fmla="*/ 843915 w 5253605"/>
                <a:gd name="connsiteY180" fmla="*/ 4222104 h 5316811"/>
                <a:gd name="connsiteX181" fmla="*/ 882872 w 5253605"/>
                <a:gd name="connsiteY181" fmla="*/ 4263728 h 5316811"/>
                <a:gd name="connsiteX182" fmla="*/ 922401 w 5253605"/>
                <a:gd name="connsiteY182" fmla="*/ 4304781 h 5316811"/>
                <a:gd name="connsiteX183" fmla="*/ 932307 w 5253605"/>
                <a:gd name="connsiteY183" fmla="*/ 4315068 h 5316811"/>
                <a:gd name="connsiteX184" fmla="*/ 942689 w 5253605"/>
                <a:gd name="connsiteY184" fmla="*/ 4324783 h 5316811"/>
                <a:gd name="connsiteX185" fmla="*/ 963454 w 5253605"/>
                <a:gd name="connsiteY185" fmla="*/ 4344310 h 5316811"/>
                <a:gd name="connsiteX186" fmla="*/ 1005078 w 5253605"/>
                <a:gd name="connsiteY186" fmla="*/ 4383362 h 5316811"/>
                <a:gd name="connsiteX187" fmla="*/ 1015460 w 5253605"/>
                <a:gd name="connsiteY187" fmla="*/ 4393173 h 5316811"/>
                <a:gd name="connsiteX188" fmla="*/ 1026319 w 5253605"/>
                <a:gd name="connsiteY188" fmla="*/ 4402412 h 5316811"/>
                <a:gd name="connsiteX189" fmla="*/ 1047941 w 5253605"/>
                <a:gd name="connsiteY189" fmla="*/ 4420986 h 5316811"/>
                <a:gd name="connsiteX190" fmla="*/ 1135666 w 5253605"/>
                <a:gd name="connsiteY190" fmla="*/ 4494138 h 5316811"/>
                <a:gd name="connsiteX191" fmla="*/ 1520190 w 5253605"/>
                <a:gd name="connsiteY191" fmla="*/ 4741407 h 5316811"/>
                <a:gd name="connsiteX192" fmla="*/ 1949577 w 5253605"/>
                <a:gd name="connsiteY192" fmla="*/ 4898284 h 5316811"/>
                <a:gd name="connsiteX193" fmla="*/ 2005298 w 5253605"/>
                <a:gd name="connsiteY193" fmla="*/ 4910761 h 5316811"/>
                <a:gd name="connsiteX194" fmla="*/ 2061210 w 5253605"/>
                <a:gd name="connsiteY194" fmla="*/ 4922191 h 5316811"/>
                <a:gd name="connsiteX195" fmla="*/ 2117503 w 5253605"/>
                <a:gd name="connsiteY195" fmla="*/ 4931336 h 5316811"/>
                <a:gd name="connsiteX196" fmla="*/ 2145602 w 5253605"/>
                <a:gd name="connsiteY196" fmla="*/ 4935907 h 5316811"/>
                <a:gd name="connsiteX197" fmla="*/ 2173796 w 5253605"/>
                <a:gd name="connsiteY197" fmla="*/ 4939908 h 5316811"/>
                <a:gd name="connsiteX198" fmla="*/ 2286857 w 5253605"/>
                <a:gd name="connsiteY198" fmla="*/ 4952005 h 5316811"/>
                <a:gd name="connsiteX199" fmla="*/ 2400109 w 5253605"/>
                <a:gd name="connsiteY199" fmla="*/ 4958482 h 5316811"/>
                <a:gd name="connsiteX200" fmla="*/ 2513267 w 5253605"/>
                <a:gd name="connsiteY200" fmla="*/ 4959815 h 5316811"/>
                <a:gd name="connsiteX201" fmla="*/ 2569750 w 5253605"/>
                <a:gd name="connsiteY201" fmla="*/ 4958101 h 5316811"/>
                <a:gd name="connsiteX202" fmla="*/ 2626043 w 5253605"/>
                <a:gd name="connsiteY202" fmla="*/ 4956386 h 5316811"/>
                <a:gd name="connsiteX203" fmla="*/ 2682907 w 5253605"/>
                <a:gd name="connsiteY203" fmla="*/ 4953243 h 5316811"/>
                <a:gd name="connsiteX204" fmla="*/ 2739962 w 5253605"/>
                <a:gd name="connsiteY204" fmla="*/ 4949433 h 5316811"/>
                <a:gd name="connsiteX205" fmla="*/ 2768441 w 5253605"/>
                <a:gd name="connsiteY205" fmla="*/ 4947814 h 5316811"/>
                <a:gd name="connsiteX206" fmla="*/ 2796731 w 5253605"/>
                <a:gd name="connsiteY206" fmla="*/ 4945052 h 5316811"/>
                <a:gd name="connsiteX207" fmla="*/ 2853214 w 5253605"/>
                <a:gd name="connsiteY207" fmla="*/ 4939718 h 5316811"/>
                <a:gd name="connsiteX208" fmla="*/ 3293555 w 5253605"/>
                <a:gd name="connsiteY208" fmla="*/ 4866947 h 5316811"/>
                <a:gd name="connsiteX209" fmla="*/ 3709988 w 5253605"/>
                <a:gd name="connsiteY209" fmla="*/ 4726739 h 5316811"/>
                <a:gd name="connsiteX210" fmla="*/ 3809524 w 5253605"/>
                <a:gd name="connsiteY210" fmla="*/ 4678637 h 5316811"/>
                <a:gd name="connsiteX211" fmla="*/ 3906679 w 5253605"/>
                <a:gd name="connsiteY211" fmla="*/ 4624726 h 5316811"/>
                <a:gd name="connsiteX212" fmla="*/ 3954018 w 5253605"/>
                <a:gd name="connsiteY212" fmla="*/ 4595198 h 5316811"/>
                <a:gd name="connsiteX213" fmla="*/ 3977735 w 5253605"/>
                <a:gd name="connsiteY213" fmla="*/ 4580339 h 5316811"/>
                <a:gd name="connsiteX214" fmla="*/ 3989546 w 5253605"/>
                <a:gd name="connsiteY214" fmla="*/ 4572910 h 5316811"/>
                <a:gd name="connsiteX215" fmla="*/ 4000976 w 5253605"/>
                <a:gd name="connsiteY215" fmla="*/ 4564814 h 5316811"/>
                <a:gd name="connsiteX216" fmla="*/ 4046982 w 5253605"/>
                <a:gd name="connsiteY216" fmla="*/ 4532619 h 5316811"/>
                <a:gd name="connsiteX217" fmla="*/ 4092416 w 5253605"/>
                <a:gd name="connsiteY217" fmla="*/ 4499377 h 5316811"/>
                <a:gd name="connsiteX218" fmla="*/ 4136708 w 5253605"/>
                <a:gd name="connsiteY218" fmla="*/ 4464325 h 5316811"/>
                <a:gd name="connsiteX219" fmla="*/ 4180237 w 5253605"/>
                <a:gd name="connsiteY219" fmla="*/ 4428225 h 5316811"/>
                <a:gd name="connsiteX220" fmla="*/ 4222718 w 5253605"/>
                <a:gd name="connsiteY220" fmla="*/ 4390601 h 5316811"/>
                <a:gd name="connsiteX221" fmla="*/ 4264248 w 5253605"/>
                <a:gd name="connsiteY221" fmla="*/ 4352120 h 5316811"/>
                <a:gd name="connsiteX222" fmla="*/ 4413028 w 5253605"/>
                <a:gd name="connsiteY222" fmla="*/ 4189052 h 5316811"/>
                <a:gd name="connsiteX223" fmla="*/ 4522566 w 5253605"/>
                <a:gd name="connsiteY223" fmla="*/ 4011220 h 5316811"/>
                <a:gd name="connsiteX224" fmla="*/ 4543425 w 5253605"/>
                <a:gd name="connsiteY224" fmla="*/ 3963500 h 5316811"/>
                <a:gd name="connsiteX225" fmla="*/ 4561332 w 5253605"/>
                <a:gd name="connsiteY225" fmla="*/ 3913208 h 5316811"/>
                <a:gd name="connsiteX226" fmla="*/ 4577715 w 5253605"/>
                <a:gd name="connsiteY226" fmla="*/ 3861106 h 5316811"/>
                <a:gd name="connsiteX227" fmla="*/ 4593050 w 5253605"/>
                <a:gd name="connsiteY227" fmla="*/ 3807481 h 5316811"/>
                <a:gd name="connsiteX228" fmla="*/ 4706017 w 5253605"/>
                <a:gd name="connsiteY228" fmla="*/ 3343423 h 5316811"/>
                <a:gd name="connsiteX229" fmla="*/ 4854893 w 5253605"/>
                <a:gd name="connsiteY229" fmla="*/ 2877174 h 5316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5253605" h="5316811">
                  <a:moveTo>
                    <a:pt x="5161121" y="2988712"/>
                  </a:moveTo>
                  <a:cubicBezTo>
                    <a:pt x="5107591" y="3134635"/>
                    <a:pt x="5055585" y="3280557"/>
                    <a:pt x="5009674" y="3428671"/>
                  </a:cubicBezTo>
                  <a:lnTo>
                    <a:pt x="4975955" y="3540304"/>
                  </a:lnTo>
                  <a:lnTo>
                    <a:pt x="4943380" y="3653366"/>
                  </a:lnTo>
                  <a:lnTo>
                    <a:pt x="4910995" y="3768619"/>
                  </a:lnTo>
                  <a:lnTo>
                    <a:pt x="4894421" y="3827102"/>
                  </a:lnTo>
                  <a:lnTo>
                    <a:pt x="4876514" y="3886824"/>
                  </a:lnTo>
                  <a:cubicBezTo>
                    <a:pt x="4870990" y="3906541"/>
                    <a:pt x="4863846" y="3927115"/>
                    <a:pt x="4857179" y="3947307"/>
                  </a:cubicBezTo>
                  <a:cubicBezTo>
                    <a:pt x="4850130" y="3967691"/>
                    <a:pt x="4844415" y="3987789"/>
                    <a:pt x="4835843" y="4008458"/>
                  </a:cubicBezTo>
                  <a:lnTo>
                    <a:pt x="4811935" y="4069990"/>
                  </a:lnTo>
                  <a:cubicBezTo>
                    <a:pt x="4802982" y="4090468"/>
                    <a:pt x="4793361" y="4110852"/>
                    <a:pt x="4783932" y="4131236"/>
                  </a:cubicBezTo>
                  <a:cubicBezTo>
                    <a:pt x="4744498" y="4211912"/>
                    <a:pt x="4697349" y="4290874"/>
                    <a:pt x="4643057" y="4359931"/>
                  </a:cubicBezTo>
                  <a:cubicBezTo>
                    <a:pt x="4590288" y="4430987"/>
                    <a:pt x="4532186" y="4493948"/>
                    <a:pt x="4474178" y="4555670"/>
                  </a:cubicBezTo>
                  <a:cubicBezTo>
                    <a:pt x="4459986" y="4571576"/>
                    <a:pt x="4444746" y="4586054"/>
                    <a:pt x="4429792" y="4600913"/>
                  </a:cubicBezTo>
                  <a:lnTo>
                    <a:pt x="4384929" y="4645681"/>
                  </a:lnTo>
                  <a:cubicBezTo>
                    <a:pt x="4370261" y="4660921"/>
                    <a:pt x="4354354" y="4674923"/>
                    <a:pt x="4338733" y="4689400"/>
                  </a:cubicBezTo>
                  <a:lnTo>
                    <a:pt x="4291965" y="4732739"/>
                  </a:lnTo>
                  <a:cubicBezTo>
                    <a:pt x="4276630" y="4747408"/>
                    <a:pt x="4259961" y="4760933"/>
                    <a:pt x="4243864" y="4774840"/>
                  </a:cubicBezTo>
                  <a:lnTo>
                    <a:pt x="4195001" y="4816464"/>
                  </a:lnTo>
                  <a:lnTo>
                    <a:pt x="4182713" y="4826846"/>
                  </a:lnTo>
                  <a:lnTo>
                    <a:pt x="4169950" y="4836752"/>
                  </a:lnTo>
                  <a:lnTo>
                    <a:pt x="4144423" y="4856469"/>
                  </a:lnTo>
                  <a:lnTo>
                    <a:pt x="4093274" y="4895998"/>
                  </a:lnTo>
                  <a:cubicBezTo>
                    <a:pt x="4058603" y="4921620"/>
                    <a:pt x="4022503" y="4945718"/>
                    <a:pt x="3986975" y="4970674"/>
                  </a:cubicBezTo>
                  <a:cubicBezTo>
                    <a:pt x="3950303" y="4993820"/>
                    <a:pt x="3913156" y="5016679"/>
                    <a:pt x="3875818" y="5039159"/>
                  </a:cubicBezTo>
                  <a:cubicBezTo>
                    <a:pt x="3724656" y="5126407"/>
                    <a:pt x="3560636" y="5194225"/>
                    <a:pt x="3391757" y="5239184"/>
                  </a:cubicBezTo>
                  <a:cubicBezTo>
                    <a:pt x="3222879" y="5284332"/>
                    <a:pt x="3049905" y="5307954"/>
                    <a:pt x="2878931" y="5314431"/>
                  </a:cubicBezTo>
                  <a:lnTo>
                    <a:pt x="2814828" y="5316145"/>
                  </a:lnTo>
                  <a:lnTo>
                    <a:pt x="2782824" y="5316812"/>
                  </a:lnTo>
                  <a:lnTo>
                    <a:pt x="2750915" y="5316336"/>
                  </a:lnTo>
                  <a:lnTo>
                    <a:pt x="2687193" y="5314812"/>
                  </a:lnTo>
                  <a:cubicBezTo>
                    <a:pt x="2665952" y="5314241"/>
                    <a:pt x="2644902" y="5314050"/>
                    <a:pt x="2623280" y="5312050"/>
                  </a:cubicBezTo>
                  <a:cubicBezTo>
                    <a:pt x="2580227" y="5308811"/>
                    <a:pt x="2537365" y="5306239"/>
                    <a:pt x="2494598" y="5301572"/>
                  </a:cubicBezTo>
                  <a:lnTo>
                    <a:pt x="2366772" y="5284713"/>
                  </a:lnTo>
                  <a:lnTo>
                    <a:pt x="2240280" y="5261377"/>
                  </a:lnTo>
                  <a:cubicBezTo>
                    <a:pt x="2198465" y="5252042"/>
                    <a:pt x="2156841" y="5242041"/>
                    <a:pt x="2115312" y="5232516"/>
                  </a:cubicBezTo>
                  <a:cubicBezTo>
                    <a:pt x="2073974" y="5222134"/>
                    <a:pt x="2033111" y="5209466"/>
                    <a:pt x="1992154" y="5198226"/>
                  </a:cubicBezTo>
                  <a:cubicBezTo>
                    <a:pt x="1971580" y="5192987"/>
                    <a:pt x="1951577" y="5185558"/>
                    <a:pt x="1931289" y="5179081"/>
                  </a:cubicBezTo>
                  <a:lnTo>
                    <a:pt x="1870805" y="5159269"/>
                  </a:lnTo>
                  <a:cubicBezTo>
                    <a:pt x="1710309" y="5104214"/>
                    <a:pt x="1554861" y="5037063"/>
                    <a:pt x="1405985" y="4958482"/>
                  </a:cubicBezTo>
                  <a:cubicBezTo>
                    <a:pt x="1257205" y="4879805"/>
                    <a:pt x="1113854" y="4790937"/>
                    <a:pt x="980027" y="4689210"/>
                  </a:cubicBezTo>
                  <a:cubicBezTo>
                    <a:pt x="945928" y="4664636"/>
                    <a:pt x="914019" y="4637204"/>
                    <a:pt x="881634" y="4610438"/>
                  </a:cubicBezTo>
                  <a:cubicBezTo>
                    <a:pt x="848678" y="4584245"/>
                    <a:pt x="818293" y="4555289"/>
                    <a:pt x="787337" y="4526904"/>
                  </a:cubicBezTo>
                  <a:lnTo>
                    <a:pt x="764191" y="4505568"/>
                  </a:lnTo>
                  <a:lnTo>
                    <a:pt x="752570" y="4494900"/>
                  </a:lnTo>
                  <a:lnTo>
                    <a:pt x="741426" y="4483756"/>
                  </a:lnTo>
                  <a:lnTo>
                    <a:pt x="697040" y="4439083"/>
                  </a:lnTo>
                  <a:cubicBezTo>
                    <a:pt x="682371" y="4424034"/>
                    <a:pt x="666941" y="4409842"/>
                    <a:pt x="652748" y="4394221"/>
                  </a:cubicBezTo>
                  <a:lnTo>
                    <a:pt x="610076" y="4347929"/>
                  </a:lnTo>
                  <a:cubicBezTo>
                    <a:pt x="595979" y="4332404"/>
                    <a:pt x="581311" y="4317259"/>
                    <a:pt x="567595" y="4301352"/>
                  </a:cubicBezTo>
                  <a:lnTo>
                    <a:pt x="527209" y="4252965"/>
                  </a:lnTo>
                  <a:cubicBezTo>
                    <a:pt x="513874" y="4236773"/>
                    <a:pt x="500158" y="4220771"/>
                    <a:pt x="487204" y="4204292"/>
                  </a:cubicBezTo>
                  <a:lnTo>
                    <a:pt x="449866" y="4153619"/>
                  </a:lnTo>
                  <a:lnTo>
                    <a:pt x="413004" y="4102565"/>
                  </a:lnTo>
                  <a:lnTo>
                    <a:pt x="379190" y="4049416"/>
                  </a:lnTo>
                  <a:cubicBezTo>
                    <a:pt x="367856" y="4031794"/>
                    <a:pt x="356902" y="4013887"/>
                    <a:pt x="345853" y="3996076"/>
                  </a:cubicBezTo>
                  <a:cubicBezTo>
                    <a:pt x="335280" y="3977978"/>
                    <a:pt x="325374" y="3959499"/>
                    <a:pt x="315182" y="3941212"/>
                  </a:cubicBezTo>
                  <a:cubicBezTo>
                    <a:pt x="233839" y="3794717"/>
                    <a:pt x="170974" y="3638888"/>
                    <a:pt x="124492" y="3479630"/>
                  </a:cubicBezTo>
                  <a:cubicBezTo>
                    <a:pt x="77724" y="3320277"/>
                    <a:pt x="47911" y="3157685"/>
                    <a:pt x="27527" y="2994998"/>
                  </a:cubicBezTo>
                  <a:cubicBezTo>
                    <a:pt x="23527" y="2954136"/>
                    <a:pt x="19336" y="2913464"/>
                    <a:pt x="14573" y="2872792"/>
                  </a:cubicBezTo>
                  <a:cubicBezTo>
                    <a:pt x="11811" y="2831930"/>
                    <a:pt x="9239" y="2791163"/>
                    <a:pt x="6001" y="2750396"/>
                  </a:cubicBezTo>
                  <a:lnTo>
                    <a:pt x="4858" y="2735061"/>
                  </a:lnTo>
                  <a:lnTo>
                    <a:pt x="4382" y="2719726"/>
                  </a:lnTo>
                  <a:lnTo>
                    <a:pt x="3429" y="2689055"/>
                  </a:lnTo>
                  <a:lnTo>
                    <a:pt x="1143" y="2627714"/>
                  </a:lnTo>
                  <a:cubicBezTo>
                    <a:pt x="857" y="2617427"/>
                    <a:pt x="95" y="2607331"/>
                    <a:pt x="0" y="2596948"/>
                  </a:cubicBezTo>
                  <a:lnTo>
                    <a:pt x="95" y="2565516"/>
                  </a:lnTo>
                  <a:lnTo>
                    <a:pt x="0" y="2534083"/>
                  </a:lnTo>
                  <a:cubicBezTo>
                    <a:pt x="286" y="2523606"/>
                    <a:pt x="857" y="2513033"/>
                    <a:pt x="1334" y="2502556"/>
                  </a:cubicBezTo>
                  <a:cubicBezTo>
                    <a:pt x="4572" y="2418450"/>
                    <a:pt x="14288" y="2333677"/>
                    <a:pt x="31814" y="2249476"/>
                  </a:cubicBezTo>
                  <a:cubicBezTo>
                    <a:pt x="49340" y="2165371"/>
                    <a:pt x="74771" y="2081932"/>
                    <a:pt x="107156" y="2000874"/>
                  </a:cubicBezTo>
                  <a:cubicBezTo>
                    <a:pt x="172307" y="1838568"/>
                    <a:pt x="266129" y="1688454"/>
                    <a:pt x="368999" y="1552722"/>
                  </a:cubicBezTo>
                  <a:cubicBezTo>
                    <a:pt x="472250" y="1416896"/>
                    <a:pt x="584359" y="1295071"/>
                    <a:pt x="693706" y="1180390"/>
                  </a:cubicBezTo>
                  <a:cubicBezTo>
                    <a:pt x="748379" y="1122955"/>
                    <a:pt x="802672" y="1067233"/>
                    <a:pt x="854488" y="1011131"/>
                  </a:cubicBezTo>
                  <a:lnTo>
                    <a:pt x="934784" y="924168"/>
                  </a:lnTo>
                  <a:cubicBezTo>
                    <a:pt x="962501" y="894354"/>
                    <a:pt x="990600" y="864637"/>
                    <a:pt x="1019175" y="835014"/>
                  </a:cubicBezTo>
                  <a:cubicBezTo>
                    <a:pt x="1133380" y="716618"/>
                    <a:pt x="1255490" y="600318"/>
                    <a:pt x="1390841" y="492019"/>
                  </a:cubicBezTo>
                  <a:cubicBezTo>
                    <a:pt x="1525905" y="383814"/>
                    <a:pt x="1674876" y="283611"/>
                    <a:pt x="1838897" y="201792"/>
                  </a:cubicBezTo>
                  <a:cubicBezTo>
                    <a:pt x="2002536" y="119972"/>
                    <a:pt x="2182082" y="57869"/>
                    <a:pt x="2367058" y="26532"/>
                  </a:cubicBezTo>
                  <a:lnTo>
                    <a:pt x="2401729" y="20721"/>
                  </a:lnTo>
                  <a:cubicBezTo>
                    <a:pt x="2413349" y="19007"/>
                    <a:pt x="2424970" y="17578"/>
                    <a:pt x="2436495" y="16054"/>
                  </a:cubicBezTo>
                  <a:lnTo>
                    <a:pt x="2471357" y="11577"/>
                  </a:lnTo>
                  <a:cubicBezTo>
                    <a:pt x="2482977" y="10149"/>
                    <a:pt x="2494598" y="9291"/>
                    <a:pt x="2506218" y="8148"/>
                  </a:cubicBezTo>
                  <a:cubicBezTo>
                    <a:pt x="2529459" y="6148"/>
                    <a:pt x="2552796" y="3957"/>
                    <a:pt x="2576036" y="3100"/>
                  </a:cubicBezTo>
                  <a:cubicBezTo>
                    <a:pt x="2599277" y="2052"/>
                    <a:pt x="2622614" y="433"/>
                    <a:pt x="2645759" y="528"/>
                  </a:cubicBezTo>
                  <a:lnTo>
                    <a:pt x="2680526" y="147"/>
                  </a:lnTo>
                  <a:cubicBezTo>
                    <a:pt x="2692146" y="-43"/>
                    <a:pt x="2703767" y="-138"/>
                    <a:pt x="2714816" y="433"/>
                  </a:cubicBezTo>
                  <a:lnTo>
                    <a:pt x="2781967" y="3195"/>
                  </a:lnTo>
                  <a:lnTo>
                    <a:pt x="2849023" y="6148"/>
                  </a:lnTo>
                  <a:cubicBezTo>
                    <a:pt x="2871407" y="7291"/>
                    <a:pt x="2893790" y="10339"/>
                    <a:pt x="2916174" y="12435"/>
                  </a:cubicBezTo>
                  <a:cubicBezTo>
                    <a:pt x="3095054" y="29675"/>
                    <a:pt x="3273362" y="66346"/>
                    <a:pt x="3444621" y="123401"/>
                  </a:cubicBezTo>
                  <a:lnTo>
                    <a:pt x="3571589" y="169788"/>
                  </a:lnTo>
                  <a:cubicBezTo>
                    <a:pt x="3582257" y="173407"/>
                    <a:pt x="3592449" y="178170"/>
                    <a:pt x="3602736" y="182551"/>
                  </a:cubicBezTo>
                  <a:lnTo>
                    <a:pt x="3633597" y="195981"/>
                  </a:lnTo>
                  <a:lnTo>
                    <a:pt x="3695319" y="222937"/>
                  </a:lnTo>
                  <a:cubicBezTo>
                    <a:pt x="3705606" y="227414"/>
                    <a:pt x="3715893" y="231891"/>
                    <a:pt x="3725799" y="237130"/>
                  </a:cubicBezTo>
                  <a:cubicBezTo>
                    <a:pt x="3730847" y="239606"/>
                    <a:pt x="3735991" y="241702"/>
                    <a:pt x="3740944" y="244368"/>
                  </a:cubicBezTo>
                  <a:cubicBezTo>
                    <a:pt x="3745802" y="247131"/>
                    <a:pt x="3750564" y="250274"/>
                    <a:pt x="3755327" y="253132"/>
                  </a:cubicBezTo>
                  <a:lnTo>
                    <a:pt x="3812381" y="288660"/>
                  </a:lnTo>
                  <a:cubicBezTo>
                    <a:pt x="3821811" y="294660"/>
                    <a:pt x="3831527" y="300185"/>
                    <a:pt x="3840575" y="306662"/>
                  </a:cubicBezTo>
                  <a:lnTo>
                    <a:pt x="3867912" y="325807"/>
                  </a:lnTo>
                  <a:lnTo>
                    <a:pt x="3922014" y="364574"/>
                  </a:lnTo>
                  <a:cubicBezTo>
                    <a:pt x="4064603" y="469730"/>
                    <a:pt x="4190619" y="589745"/>
                    <a:pt x="4307682" y="712522"/>
                  </a:cubicBezTo>
                  <a:cubicBezTo>
                    <a:pt x="4322255" y="727953"/>
                    <a:pt x="4336923" y="743288"/>
                    <a:pt x="4351592" y="758433"/>
                  </a:cubicBezTo>
                  <a:lnTo>
                    <a:pt x="4393788" y="805486"/>
                  </a:lnTo>
                  <a:lnTo>
                    <a:pt x="4436078" y="852159"/>
                  </a:lnTo>
                  <a:cubicBezTo>
                    <a:pt x="4450366" y="867589"/>
                    <a:pt x="4463320" y="883972"/>
                    <a:pt x="4477131" y="899593"/>
                  </a:cubicBezTo>
                  <a:cubicBezTo>
                    <a:pt x="4504087" y="931407"/>
                    <a:pt x="4532091" y="962458"/>
                    <a:pt x="4558189" y="994558"/>
                  </a:cubicBezTo>
                  <a:cubicBezTo>
                    <a:pt x="4571524" y="1010369"/>
                    <a:pt x="4584859" y="1026276"/>
                    <a:pt x="4598575" y="1041802"/>
                  </a:cubicBezTo>
                  <a:cubicBezTo>
                    <a:pt x="4612100" y="1057423"/>
                    <a:pt x="4626007" y="1072758"/>
                    <a:pt x="4639437" y="1088855"/>
                  </a:cubicBezTo>
                  <a:cubicBezTo>
                    <a:pt x="4694111" y="1152006"/>
                    <a:pt x="4748594" y="1215538"/>
                    <a:pt x="4800124" y="1281832"/>
                  </a:cubicBezTo>
                  <a:cubicBezTo>
                    <a:pt x="4851750" y="1348030"/>
                    <a:pt x="4899088" y="1417849"/>
                    <a:pt x="4943571" y="1489667"/>
                  </a:cubicBezTo>
                  <a:cubicBezTo>
                    <a:pt x="5032344" y="1633495"/>
                    <a:pt x="5107782" y="1787514"/>
                    <a:pt x="5163407" y="1951153"/>
                  </a:cubicBezTo>
                  <a:cubicBezTo>
                    <a:pt x="5218843" y="2114602"/>
                    <a:pt x="5251990" y="2289005"/>
                    <a:pt x="5253514" y="2466361"/>
                  </a:cubicBezTo>
                  <a:cubicBezTo>
                    <a:pt x="5254562" y="2554943"/>
                    <a:pt x="5246656" y="2644002"/>
                    <a:pt x="5231321" y="2731632"/>
                  </a:cubicBezTo>
                  <a:cubicBezTo>
                    <a:pt x="5215700" y="2819262"/>
                    <a:pt x="5191792" y="2905463"/>
                    <a:pt x="5161121" y="2988712"/>
                  </a:cubicBezTo>
                  <a:close/>
                  <a:moveTo>
                    <a:pt x="4854893" y="2877174"/>
                  </a:moveTo>
                  <a:cubicBezTo>
                    <a:pt x="4904137" y="2745062"/>
                    <a:pt x="4929950" y="2606473"/>
                    <a:pt x="4932045" y="2465789"/>
                  </a:cubicBezTo>
                  <a:cubicBezTo>
                    <a:pt x="4934331" y="2325105"/>
                    <a:pt x="4911567" y="2182516"/>
                    <a:pt x="4869371" y="2043355"/>
                  </a:cubicBezTo>
                  <a:cubicBezTo>
                    <a:pt x="4827366" y="1903909"/>
                    <a:pt x="4764596" y="1768559"/>
                    <a:pt x="4688777" y="1639210"/>
                  </a:cubicBezTo>
                  <a:cubicBezTo>
                    <a:pt x="4650963" y="1574440"/>
                    <a:pt x="4609148" y="1511575"/>
                    <a:pt x="4566285" y="1449186"/>
                  </a:cubicBezTo>
                  <a:cubicBezTo>
                    <a:pt x="4523232" y="1386892"/>
                    <a:pt x="4477608" y="1325742"/>
                    <a:pt x="4427411" y="1268211"/>
                  </a:cubicBezTo>
                  <a:cubicBezTo>
                    <a:pt x="4376261" y="1211156"/>
                    <a:pt x="4321302" y="1156197"/>
                    <a:pt x="4262819" y="1106381"/>
                  </a:cubicBezTo>
                  <a:cubicBezTo>
                    <a:pt x="4234339" y="1080473"/>
                    <a:pt x="4204335" y="1056661"/>
                    <a:pt x="4174141" y="1033134"/>
                  </a:cubicBezTo>
                  <a:cubicBezTo>
                    <a:pt x="4159091" y="1021323"/>
                    <a:pt x="4144137" y="1009417"/>
                    <a:pt x="4128992" y="997891"/>
                  </a:cubicBezTo>
                  <a:cubicBezTo>
                    <a:pt x="4113467" y="986842"/>
                    <a:pt x="4097846" y="975889"/>
                    <a:pt x="4082225" y="965125"/>
                  </a:cubicBezTo>
                  <a:cubicBezTo>
                    <a:pt x="3957542" y="877876"/>
                    <a:pt x="3824478" y="806915"/>
                    <a:pt x="3690176" y="749479"/>
                  </a:cubicBezTo>
                  <a:lnTo>
                    <a:pt x="3639598" y="728810"/>
                  </a:lnTo>
                  <a:lnTo>
                    <a:pt x="3614547" y="718237"/>
                  </a:lnTo>
                  <a:cubicBezTo>
                    <a:pt x="3606260" y="714618"/>
                    <a:pt x="3597497" y="712046"/>
                    <a:pt x="3589020" y="708998"/>
                  </a:cubicBezTo>
                  <a:lnTo>
                    <a:pt x="3538061" y="690996"/>
                  </a:lnTo>
                  <a:cubicBezTo>
                    <a:pt x="3533871" y="689472"/>
                    <a:pt x="3529584" y="688043"/>
                    <a:pt x="3525393" y="686424"/>
                  </a:cubicBezTo>
                  <a:cubicBezTo>
                    <a:pt x="3521297" y="684614"/>
                    <a:pt x="3517583" y="682233"/>
                    <a:pt x="3513582" y="680233"/>
                  </a:cubicBezTo>
                  <a:cubicBezTo>
                    <a:pt x="3505676" y="676137"/>
                    <a:pt x="3497390" y="672898"/>
                    <a:pt x="3489198" y="669565"/>
                  </a:cubicBezTo>
                  <a:lnTo>
                    <a:pt x="3439954" y="649467"/>
                  </a:lnTo>
                  <a:lnTo>
                    <a:pt x="3415379" y="639370"/>
                  </a:lnTo>
                  <a:cubicBezTo>
                    <a:pt x="3407188" y="636037"/>
                    <a:pt x="3399092" y="632417"/>
                    <a:pt x="3390614" y="629845"/>
                  </a:cubicBezTo>
                  <a:lnTo>
                    <a:pt x="3289935" y="596127"/>
                  </a:lnTo>
                  <a:cubicBezTo>
                    <a:pt x="3154490" y="555360"/>
                    <a:pt x="3014377" y="531833"/>
                    <a:pt x="2872359" y="522879"/>
                  </a:cubicBezTo>
                  <a:cubicBezTo>
                    <a:pt x="2854547" y="521832"/>
                    <a:pt x="2837021" y="519641"/>
                    <a:pt x="2819114" y="519260"/>
                  </a:cubicBezTo>
                  <a:lnTo>
                    <a:pt x="2765489" y="518593"/>
                  </a:lnTo>
                  <a:lnTo>
                    <a:pt x="2711863" y="517736"/>
                  </a:lnTo>
                  <a:cubicBezTo>
                    <a:pt x="2702814" y="517355"/>
                    <a:pt x="2694242" y="517546"/>
                    <a:pt x="2685764" y="517927"/>
                  </a:cubicBezTo>
                  <a:lnTo>
                    <a:pt x="2660142" y="518689"/>
                  </a:lnTo>
                  <a:cubicBezTo>
                    <a:pt x="2642997" y="518784"/>
                    <a:pt x="2626138" y="520498"/>
                    <a:pt x="2609183" y="521546"/>
                  </a:cubicBezTo>
                  <a:cubicBezTo>
                    <a:pt x="2592134" y="522308"/>
                    <a:pt x="2575370" y="524404"/>
                    <a:pt x="2558606" y="526118"/>
                  </a:cubicBezTo>
                  <a:cubicBezTo>
                    <a:pt x="2550224" y="526975"/>
                    <a:pt x="2541746" y="527547"/>
                    <a:pt x="2533364" y="528690"/>
                  </a:cubicBezTo>
                  <a:lnTo>
                    <a:pt x="2508314" y="532119"/>
                  </a:lnTo>
                  <a:lnTo>
                    <a:pt x="2483263" y="535548"/>
                  </a:lnTo>
                  <a:lnTo>
                    <a:pt x="2458403" y="539929"/>
                  </a:lnTo>
                  <a:cubicBezTo>
                    <a:pt x="2325910" y="563075"/>
                    <a:pt x="2197418" y="604699"/>
                    <a:pt x="2073021" y="664993"/>
                  </a:cubicBezTo>
                  <a:cubicBezTo>
                    <a:pt x="1948529" y="725000"/>
                    <a:pt x="1828705" y="803296"/>
                    <a:pt x="1711262" y="892069"/>
                  </a:cubicBezTo>
                  <a:cubicBezTo>
                    <a:pt x="1593818" y="981032"/>
                    <a:pt x="1478566" y="1080283"/>
                    <a:pt x="1361599" y="1183153"/>
                  </a:cubicBezTo>
                  <a:lnTo>
                    <a:pt x="1182338" y="1342030"/>
                  </a:lnTo>
                  <a:cubicBezTo>
                    <a:pt x="1118997" y="1397084"/>
                    <a:pt x="1055370" y="1449662"/>
                    <a:pt x="991553" y="1499859"/>
                  </a:cubicBezTo>
                  <a:cubicBezTo>
                    <a:pt x="864013" y="1600538"/>
                    <a:pt x="735521" y="1690645"/>
                    <a:pt x="616649" y="1785133"/>
                  </a:cubicBezTo>
                  <a:cubicBezTo>
                    <a:pt x="557117" y="1832376"/>
                    <a:pt x="500158" y="1880954"/>
                    <a:pt x="447580" y="1933056"/>
                  </a:cubicBezTo>
                  <a:cubicBezTo>
                    <a:pt x="395002" y="1985062"/>
                    <a:pt x="346901" y="2040688"/>
                    <a:pt x="306419" y="2101458"/>
                  </a:cubicBezTo>
                  <a:cubicBezTo>
                    <a:pt x="265652" y="2161942"/>
                    <a:pt x="232315" y="2227474"/>
                    <a:pt x="207740" y="2296720"/>
                  </a:cubicBezTo>
                  <a:cubicBezTo>
                    <a:pt x="183071" y="2365967"/>
                    <a:pt x="167164" y="2438833"/>
                    <a:pt x="159734" y="2513224"/>
                  </a:cubicBezTo>
                  <a:lnTo>
                    <a:pt x="156972" y="2541132"/>
                  </a:lnTo>
                  <a:lnTo>
                    <a:pt x="155543" y="2569231"/>
                  </a:lnTo>
                  <a:lnTo>
                    <a:pt x="154305" y="2597424"/>
                  </a:lnTo>
                  <a:cubicBezTo>
                    <a:pt x="154115" y="2606949"/>
                    <a:pt x="154305" y="2616665"/>
                    <a:pt x="154400" y="2626286"/>
                  </a:cubicBezTo>
                  <a:lnTo>
                    <a:pt x="155162" y="2684102"/>
                  </a:lnTo>
                  <a:lnTo>
                    <a:pt x="155734" y="2713058"/>
                  </a:lnTo>
                  <a:lnTo>
                    <a:pt x="156019" y="2727536"/>
                  </a:lnTo>
                  <a:lnTo>
                    <a:pt x="157163" y="2741919"/>
                  </a:lnTo>
                  <a:cubicBezTo>
                    <a:pt x="160211" y="2780400"/>
                    <a:pt x="163354" y="2818881"/>
                    <a:pt x="167450" y="2857171"/>
                  </a:cubicBezTo>
                  <a:cubicBezTo>
                    <a:pt x="172974" y="2895367"/>
                    <a:pt x="179070" y="2933467"/>
                    <a:pt x="185261" y="2971471"/>
                  </a:cubicBezTo>
                  <a:cubicBezTo>
                    <a:pt x="213741" y="3123109"/>
                    <a:pt x="262604" y="3270080"/>
                    <a:pt x="323374" y="3410288"/>
                  </a:cubicBezTo>
                  <a:cubicBezTo>
                    <a:pt x="384334" y="3550687"/>
                    <a:pt x="457772" y="3684322"/>
                    <a:pt x="539020" y="3812243"/>
                  </a:cubicBezTo>
                  <a:cubicBezTo>
                    <a:pt x="549212" y="3828245"/>
                    <a:pt x="559022" y="3844438"/>
                    <a:pt x="569405" y="3860249"/>
                  </a:cubicBezTo>
                  <a:cubicBezTo>
                    <a:pt x="580263" y="3875775"/>
                    <a:pt x="591217" y="3891301"/>
                    <a:pt x="601790" y="3906922"/>
                  </a:cubicBezTo>
                  <a:lnTo>
                    <a:pt x="633698" y="3953785"/>
                  </a:lnTo>
                  <a:lnTo>
                    <a:pt x="667417" y="3999505"/>
                  </a:lnTo>
                  <a:cubicBezTo>
                    <a:pt x="678656" y="4014745"/>
                    <a:pt x="689515" y="4030270"/>
                    <a:pt x="700564" y="4045606"/>
                  </a:cubicBezTo>
                  <a:lnTo>
                    <a:pt x="735521" y="4090373"/>
                  </a:lnTo>
                  <a:lnTo>
                    <a:pt x="770287" y="4135331"/>
                  </a:lnTo>
                  <a:cubicBezTo>
                    <a:pt x="782098" y="4150190"/>
                    <a:pt x="794766" y="4164287"/>
                    <a:pt x="806958" y="4178861"/>
                  </a:cubicBezTo>
                  <a:lnTo>
                    <a:pt x="843915" y="4222104"/>
                  </a:lnTo>
                  <a:cubicBezTo>
                    <a:pt x="856298" y="4236487"/>
                    <a:pt x="869823" y="4249822"/>
                    <a:pt x="882872" y="4263728"/>
                  </a:cubicBezTo>
                  <a:lnTo>
                    <a:pt x="922401" y="4304781"/>
                  </a:lnTo>
                  <a:lnTo>
                    <a:pt x="932307" y="4315068"/>
                  </a:lnTo>
                  <a:lnTo>
                    <a:pt x="942689" y="4324783"/>
                  </a:lnTo>
                  <a:lnTo>
                    <a:pt x="963454" y="4344310"/>
                  </a:lnTo>
                  <a:lnTo>
                    <a:pt x="1005078" y="4383362"/>
                  </a:lnTo>
                  <a:lnTo>
                    <a:pt x="1015460" y="4393173"/>
                  </a:lnTo>
                  <a:lnTo>
                    <a:pt x="1026319" y="4402412"/>
                  </a:lnTo>
                  <a:lnTo>
                    <a:pt x="1047941" y="4420986"/>
                  </a:lnTo>
                  <a:cubicBezTo>
                    <a:pt x="1076801" y="4445751"/>
                    <a:pt x="1105186" y="4471183"/>
                    <a:pt x="1135666" y="4494138"/>
                  </a:cubicBezTo>
                  <a:cubicBezTo>
                    <a:pt x="1254824" y="4589102"/>
                    <a:pt x="1383221" y="4673494"/>
                    <a:pt x="1520190" y="4741407"/>
                  </a:cubicBezTo>
                  <a:cubicBezTo>
                    <a:pt x="1657064" y="4809511"/>
                    <a:pt x="1801463" y="4862375"/>
                    <a:pt x="1949577" y="4898284"/>
                  </a:cubicBezTo>
                  <a:lnTo>
                    <a:pt x="2005298" y="4910761"/>
                  </a:lnTo>
                  <a:cubicBezTo>
                    <a:pt x="2023967" y="4914667"/>
                    <a:pt x="2042255" y="4919525"/>
                    <a:pt x="2061210" y="4922191"/>
                  </a:cubicBezTo>
                  <a:lnTo>
                    <a:pt x="2117503" y="4931336"/>
                  </a:lnTo>
                  <a:lnTo>
                    <a:pt x="2145602" y="4935907"/>
                  </a:lnTo>
                  <a:cubicBezTo>
                    <a:pt x="2154936" y="4937432"/>
                    <a:pt x="2164271" y="4939051"/>
                    <a:pt x="2173796" y="4939908"/>
                  </a:cubicBezTo>
                  <a:cubicBezTo>
                    <a:pt x="2211610" y="4943909"/>
                    <a:pt x="2249234" y="4948576"/>
                    <a:pt x="2286857" y="4952005"/>
                  </a:cubicBezTo>
                  <a:lnTo>
                    <a:pt x="2400109" y="4958482"/>
                  </a:lnTo>
                  <a:lnTo>
                    <a:pt x="2513267" y="4959815"/>
                  </a:lnTo>
                  <a:cubicBezTo>
                    <a:pt x="2532031" y="4960101"/>
                    <a:pt x="2550986" y="4958577"/>
                    <a:pt x="2569750" y="4958101"/>
                  </a:cubicBezTo>
                  <a:lnTo>
                    <a:pt x="2626043" y="4956386"/>
                  </a:lnTo>
                  <a:cubicBezTo>
                    <a:pt x="2644616" y="4956196"/>
                    <a:pt x="2663857" y="4954481"/>
                    <a:pt x="2682907" y="4953243"/>
                  </a:cubicBezTo>
                  <a:lnTo>
                    <a:pt x="2739962" y="4949433"/>
                  </a:lnTo>
                  <a:lnTo>
                    <a:pt x="2768441" y="4947814"/>
                  </a:lnTo>
                  <a:lnTo>
                    <a:pt x="2796731" y="4945052"/>
                  </a:lnTo>
                  <a:cubicBezTo>
                    <a:pt x="2815590" y="4943147"/>
                    <a:pt x="2834354" y="4941337"/>
                    <a:pt x="2853214" y="4939718"/>
                  </a:cubicBezTo>
                  <a:cubicBezTo>
                    <a:pt x="3003518" y="4924859"/>
                    <a:pt x="3150584" y="4901618"/>
                    <a:pt x="3293555" y="4866947"/>
                  </a:cubicBezTo>
                  <a:cubicBezTo>
                    <a:pt x="3436430" y="4832180"/>
                    <a:pt x="3575590" y="4786651"/>
                    <a:pt x="3709988" y="4726739"/>
                  </a:cubicBezTo>
                  <a:cubicBezTo>
                    <a:pt x="3743134" y="4711022"/>
                    <a:pt x="3776282" y="4694830"/>
                    <a:pt x="3809524" y="4678637"/>
                  </a:cubicBezTo>
                  <a:cubicBezTo>
                    <a:pt x="3841718" y="4660635"/>
                    <a:pt x="3874580" y="4643490"/>
                    <a:pt x="3906679" y="4624726"/>
                  </a:cubicBezTo>
                  <a:lnTo>
                    <a:pt x="3954018" y="4595198"/>
                  </a:lnTo>
                  <a:lnTo>
                    <a:pt x="3977735" y="4580339"/>
                  </a:lnTo>
                  <a:lnTo>
                    <a:pt x="3989546" y="4572910"/>
                  </a:lnTo>
                  <a:lnTo>
                    <a:pt x="4000976" y="4564814"/>
                  </a:lnTo>
                  <a:lnTo>
                    <a:pt x="4046982" y="4532619"/>
                  </a:lnTo>
                  <a:cubicBezTo>
                    <a:pt x="4062317" y="4521856"/>
                    <a:pt x="4077938" y="4511473"/>
                    <a:pt x="4092416" y="4499377"/>
                  </a:cubicBezTo>
                  <a:lnTo>
                    <a:pt x="4136708" y="4464325"/>
                  </a:lnTo>
                  <a:cubicBezTo>
                    <a:pt x="4151471" y="4452609"/>
                    <a:pt x="4166330" y="4440989"/>
                    <a:pt x="4180237" y="4428225"/>
                  </a:cubicBezTo>
                  <a:lnTo>
                    <a:pt x="4222718" y="4390601"/>
                  </a:lnTo>
                  <a:cubicBezTo>
                    <a:pt x="4236720" y="4377933"/>
                    <a:pt x="4251198" y="4365550"/>
                    <a:pt x="4264248" y="4352120"/>
                  </a:cubicBezTo>
                  <a:cubicBezTo>
                    <a:pt x="4318254" y="4299638"/>
                    <a:pt x="4369975" y="4245821"/>
                    <a:pt x="4413028" y="4189052"/>
                  </a:cubicBezTo>
                  <a:cubicBezTo>
                    <a:pt x="4458272" y="4132950"/>
                    <a:pt x="4492848" y="4073799"/>
                    <a:pt x="4522566" y="4011220"/>
                  </a:cubicBezTo>
                  <a:lnTo>
                    <a:pt x="4543425" y="3963500"/>
                  </a:lnTo>
                  <a:lnTo>
                    <a:pt x="4561332" y="3913208"/>
                  </a:lnTo>
                  <a:cubicBezTo>
                    <a:pt x="4567714" y="3896920"/>
                    <a:pt x="4572191" y="3878442"/>
                    <a:pt x="4577715" y="3861106"/>
                  </a:cubicBezTo>
                  <a:cubicBezTo>
                    <a:pt x="4582954" y="3843390"/>
                    <a:pt x="4588383" y="3826245"/>
                    <a:pt x="4593050" y="3807481"/>
                  </a:cubicBezTo>
                  <a:cubicBezTo>
                    <a:pt x="4631055" y="3660986"/>
                    <a:pt x="4663155" y="3500585"/>
                    <a:pt x="4706017" y="3343423"/>
                  </a:cubicBezTo>
                  <a:cubicBezTo>
                    <a:pt x="4748213" y="3185689"/>
                    <a:pt x="4798695" y="3030145"/>
                    <a:pt x="4854893" y="287717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36" name="Freeform: Shape 35">
              <a:extLst>
                <a:ext uri="{FF2B5EF4-FFF2-40B4-BE49-F238E27FC236}">
                  <a16:creationId xmlns:a16="http://schemas.microsoft.com/office/drawing/2014/main" id="{E6A945EF-5283-47CA-8BC5-D58171AD9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76425" y="1351535"/>
              <a:ext cx="5514403" cy="5514975"/>
            </a:xfrm>
            <a:custGeom>
              <a:avLst/>
              <a:gdLst>
                <a:gd name="connsiteX0" fmla="*/ 2757202 w 5514403"/>
                <a:gd name="connsiteY0" fmla="*/ 0 h 5514975"/>
                <a:gd name="connsiteX1" fmla="*/ 0 w 5514403"/>
                <a:gd name="connsiteY1" fmla="*/ 2757488 h 5514975"/>
                <a:gd name="connsiteX2" fmla="*/ 2757202 w 5514403"/>
                <a:gd name="connsiteY2" fmla="*/ 5514975 h 5514975"/>
                <a:gd name="connsiteX3" fmla="*/ 5514404 w 5514403"/>
                <a:gd name="connsiteY3" fmla="*/ 2757488 h 5514975"/>
                <a:gd name="connsiteX4" fmla="*/ 2757202 w 5514403"/>
                <a:gd name="connsiteY4" fmla="*/ 0 h 5514975"/>
                <a:gd name="connsiteX5" fmla="*/ 4772501 w 5514403"/>
                <a:gd name="connsiteY5" fmla="*/ 1195578 h 5514975"/>
                <a:gd name="connsiteX6" fmla="*/ 5087017 w 5514403"/>
                <a:gd name="connsiteY6" fmla="*/ 1579817 h 5514975"/>
                <a:gd name="connsiteX7" fmla="*/ 5317522 w 5514403"/>
                <a:gd name="connsiteY7" fmla="*/ 2021110 h 5514975"/>
                <a:gd name="connsiteX8" fmla="*/ 5338001 w 5514403"/>
                <a:gd name="connsiteY8" fmla="*/ 2080165 h 5514975"/>
                <a:gd name="connsiteX9" fmla="*/ 5356479 w 5514403"/>
                <a:gd name="connsiteY9" fmla="*/ 2139982 h 5514975"/>
                <a:gd name="connsiteX10" fmla="*/ 5372386 w 5514403"/>
                <a:gd name="connsiteY10" fmla="*/ 2200561 h 5514975"/>
                <a:gd name="connsiteX11" fmla="*/ 5385912 w 5514403"/>
                <a:gd name="connsiteY11" fmla="*/ 2261711 h 5514975"/>
                <a:gd name="connsiteX12" fmla="*/ 5413915 w 5514403"/>
                <a:gd name="connsiteY12" fmla="*/ 2510885 h 5514975"/>
                <a:gd name="connsiteX13" fmla="*/ 5331905 w 5514403"/>
                <a:gd name="connsiteY13" fmla="*/ 3005328 h 5514975"/>
                <a:gd name="connsiteX14" fmla="*/ 5168456 w 5514403"/>
                <a:gd name="connsiteY14" fmla="*/ 3489579 h 5514975"/>
                <a:gd name="connsiteX15" fmla="*/ 5131499 w 5514403"/>
                <a:gd name="connsiteY15" fmla="*/ 3612071 h 5514975"/>
                <a:gd name="connsiteX16" fmla="*/ 5095589 w 5514403"/>
                <a:gd name="connsiteY16" fmla="*/ 3734753 h 5514975"/>
                <a:gd name="connsiteX17" fmla="*/ 5022247 w 5514403"/>
                <a:gd name="connsiteY17" fmla="*/ 3978116 h 5514975"/>
                <a:gd name="connsiteX18" fmla="*/ 5001578 w 5514403"/>
                <a:gd name="connsiteY18" fmla="*/ 4037457 h 5514975"/>
                <a:gd name="connsiteX19" fmla="*/ 4979194 w 5514403"/>
                <a:gd name="connsiteY19" fmla="*/ 4095655 h 5514975"/>
                <a:gd name="connsiteX20" fmla="*/ 4954905 w 5514403"/>
                <a:gd name="connsiteY20" fmla="*/ 4152519 h 5514975"/>
                <a:gd name="connsiteX21" fmla="*/ 4927187 w 5514403"/>
                <a:gd name="connsiteY21" fmla="*/ 4207288 h 5514975"/>
                <a:gd name="connsiteX22" fmla="*/ 4788980 w 5514403"/>
                <a:gd name="connsiteY22" fmla="*/ 4407504 h 5514975"/>
                <a:gd name="connsiteX23" fmla="*/ 4616577 w 5514403"/>
                <a:gd name="connsiteY23" fmla="*/ 4583145 h 5514975"/>
                <a:gd name="connsiteX24" fmla="*/ 4570000 w 5514403"/>
                <a:gd name="connsiteY24" fmla="*/ 4624102 h 5514975"/>
                <a:gd name="connsiteX25" fmla="*/ 4522756 w 5514403"/>
                <a:gd name="connsiteY25" fmla="*/ 4664298 h 5514975"/>
                <a:gd name="connsiteX26" fmla="*/ 4474464 w 5514403"/>
                <a:gd name="connsiteY26" fmla="*/ 4702969 h 5514975"/>
                <a:gd name="connsiteX27" fmla="*/ 4425791 w 5514403"/>
                <a:gd name="connsiteY27" fmla="*/ 4740879 h 5514975"/>
                <a:gd name="connsiteX28" fmla="*/ 4010311 w 5514403"/>
                <a:gd name="connsiteY28" fmla="*/ 4994910 h 5514975"/>
                <a:gd name="connsiteX29" fmla="*/ 3556254 w 5514403"/>
                <a:gd name="connsiteY29" fmla="*/ 5155311 h 5514975"/>
                <a:gd name="connsiteX30" fmla="*/ 3076670 w 5514403"/>
                <a:gd name="connsiteY30" fmla="*/ 5229321 h 5514975"/>
                <a:gd name="connsiteX31" fmla="*/ 2831497 w 5514403"/>
                <a:gd name="connsiteY31" fmla="*/ 5239893 h 5514975"/>
                <a:gd name="connsiteX32" fmla="*/ 2709767 w 5514403"/>
                <a:gd name="connsiteY32" fmla="*/ 5238655 h 5514975"/>
                <a:gd name="connsiteX33" fmla="*/ 2588038 w 5514403"/>
                <a:gd name="connsiteY33" fmla="*/ 5232654 h 5514975"/>
                <a:gd name="connsiteX34" fmla="*/ 2466594 w 5514403"/>
                <a:gd name="connsiteY34" fmla="*/ 5221129 h 5514975"/>
                <a:gd name="connsiteX35" fmla="*/ 2345627 w 5514403"/>
                <a:gd name="connsiteY35" fmla="*/ 5204174 h 5514975"/>
                <a:gd name="connsiteX36" fmla="*/ 2315432 w 5514403"/>
                <a:gd name="connsiteY36" fmla="*/ 5199127 h 5514975"/>
                <a:gd name="connsiteX37" fmla="*/ 2285333 w 5514403"/>
                <a:gd name="connsiteY37" fmla="*/ 5193506 h 5514975"/>
                <a:gd name="connsiteX38" fmla="*/ 2225135 w 5514403"/>
                <a:gd name="connsiteY38" fmla="*/ 5182267 h 5514975"/>
                <a:gd name="connsiteX39" fmla="*/ 2165318 w 5514403"/>
                <a:gd name="connsiteY39" fmla="*/ 5168932 h 5514975"/>
                <a:gd name="connsiteX40" fmla="*/ 2105501 w 5514403"/>
                <a:gd name="connsiteY40" fmla="*/ 5155026 h 5514975"/>
                <a:gd name="connsiteX41" fmla="*/ 1641062 w 5514403"/>
                <a:gd name="connsiteY41" fmla="*/ 4990814 h 5514975"/>
                <a:gd name="connsiteX42" fmla="*/ 843153 w 5514403"/>
                <a:gd name="connsiteY42" fmla="*/ 4403122 h 5514975"/>
                <a:gd name="connsiteX43" fmla="*/ 548735 w 5514403"/>
                <a:gd name="connsiteY43" fmla="*/ 3998024 h 5514975"/>
                <a:gd name="connsiteX44" fmla="*/ 517398 w 5514403"/>
                <a:gd name="connsiteY44" fmla="*/ 3943731 h 5514975"/>
                <a:gd name="connsiteX45" fmla="*/ 488347 w 5514403"/>
                <a:gd name="connsiteY45" fmla="*/ 3888105 h 5514975"/>
                <a:gd name="connsiteX46" fmla="*/ 460058 w 5514403"/>
                <a:gd name="connsiteY46" fmla="*/ 3832193 h 5514975"/>
                <a:gd name="connsiteX47" fmla="*/ 446723 w 5514403"/>
                <a:gd name="connsiteY47" fmla="*/ 3803809 h 5514975"/>
                <a:gd name="connsiteX48" fmla="*/ 433959 w 5514403"/>
                <a:gd name="connsiteY48" fmla="*/ 3775139 h 5514975"/>
                <a:gd name="connsiteX49" fmla="*/ 385096 w 5514403"/>
                <a:gd name="connsiteY49" fmla="*/ 3659696 h 5514975"/>
                <a:gd name="connsiteX50" fmla="*/ 362903 w 5514403"/>
                <a:gd name="connsiteY50" fmla="*/ 3601117 h 5514975"/>
                <a:gd name="connsiteX51" fmla="*/ 352044 w 5514403"/>
                <a:gd name="connsiteY51" fmla="*/ 3571780 h 5514975"/>
                <a:gd name="connsiteX52" fmla="*/ 342424 w 5514403"/>
                <a:gd name="connsiteY52" fmla="*/ 3541966 h 5514975"/>
                <a:gd name="connsiteX53" fmla="*/ 275082 w 5514403"/>
                <a:gd name="connsiteY53" fmla="*/ 3301079 h 5514975"/>
                <a:gd name="connsiteX54" fmla="*/ 262509 w 5514403"/>
                <a:gd name="connsiteY54" fmla="*/ 3239834 h 5514975"/>
                <a:gd name="connsiteX55" fmla="*/ 256223 w 5514403"/>
                <a:gd name="connsiteY55" fmla="*/ 3209258 h 5514975"/>
                <a:gd name="connsiteX56" fmla="*/ 253079 w 5514403"/>
                <a:gd name="connsiteY56" fmla="*/ 3194018 h 5514975"/>
                <a:gd name="connsiteX57" fmla="*/ 250698 w 5514403"/>
                <a:gd name="connsiteY57" fmla="*/ 3178588 h 5514975"/>
                <a:gd name="connsiteX58" fmla="*/ 232505 w 5514403"/>
                <a:gd name="connsiteY58" fmla="*/ 3055144 h 5514975"/>
                <a:gd name="connsiteX59" fmla="*/ 220694 w 5514403"/>
                <a:gd name="connsiteY59" fmla="*/ 2931128 h 5514975"/>
                <a:gd name="connsiteX60" fmla="*/ 215551 w 5514403"/>
                <a:gd name="connsiteY60" fmla="*/ 2806732 h 5514975"/>
                <a:gd name="connsiteX61" fmla="*/ 214979 w 5514403"/>
                <a:gd name="connsiteY61" fmla="*/ 2791206 h 5514975"/>
                <a:gd name="connsiteX62" fmla="*/ 215170 w 5514403"/>
                <a:gd name="connsiteY62" fmla="*/ 2775680 h 5514975"/>
                <a:gd name="connsiteX63" fmla="*/ 215551 w 5514403"/>
                <a:gd name="connsiteY63" fmla="*/ 2744629 h 5514975"/>
                <a:gd name="connsiteX64" fmla="*/ 216313 w 5514403"/>
                <a:gd name="connsiteY64" fmla="*/ 2682526 h 5514975"/>
                <a:gd name="connsiteX65" fmla="*/ 216789 w 5514403"/>
                <a:gd name="connsiteY65" fmla="*/ 2651570 h 5514975"/>
                <a:gd name="connsiteX66" fmla="*/ 218694 w 5514403"/>
                <a:gd name="connsiteY66" fmla="*/ 2621280 h 5514975"/>
                <a:gd name="connsiteX67" fmla="*/ 220504 w 5514403"/>
                <a:gd name="connsiteY67" fmla="*/ 2591086 h 5514975"/>
                <a:gd name="connsiteX68" fmla="*/ 223647 w 5514403"/>
                <a:gd name="connsiteY68" fmla="*/ 2561082 h 5514975"/>
                <a:gd name="connsiteX69" fmla="*/ 272129 w 5514403"/>
                <a:gd name="connsiteY69" fmla="*/ 2327815 h 5514975"/>
                <a:gd name="connsiteX70" fmla="*/ 365950 w 5514403"/>
                <a:gd name="connsiteY70" fmla="*/ 2111883 h 5514975"/>
                <a:gd name="connsiteX71" fmla="*/ 500539 w 5514403"/>
                <a:gd name="connsiteY71" fmla="*/ 1916621 h 5514975"/>
                <a:gd name="connsiteX72" fmla="*/ 664083 w 5514403"/>
                <a:gd name="connsiteY72" fmla="*/ 1737836 h 5514975"/>
                <a:gd name="connsiteX73" fmla="*/ 845534 w 5514403"/>
                <a:gd name="connsiteY73" fmla="*/ 1568482 h 5514975"/>
                <a:gd name="connsiteX74" fmla="*/ 1035653 w 5514403"/>
                <a:gd name="connsiteY74" fmla="*/ 1400270 h 5514975"/>
                <a:gd name="connsiteX75" fmla="*/ 1226915 w 5514403"/>
                <a:gd name="connsiteY75" fmla="*/ 1225772 h 5514975"/>
                <a:gd name="connsiteX76" fmla="*/ 1319498 w 5514403"/>
                <a:gd name="connsiteY76" fmla="*/ 1136714 h 5514975"/>
                <a:gd name="connsiteX77" fmla="*/ 1410843 w 5514403"/>
                <a:gd name="connsiteY77" fmla="*/ 1049846 h 5514975"/>
                <a:gd name="connsiteX78" fmla="*/ 1786033 w 5514403"/>
                <a:gd name="connsiteY78" fmla="*/ 726091 h 5514975"/>
                <a:gd name="connsiteX79" fmla="*/ 2191417 w 5514403"/>
                <a:gd name="connsiteY79" fmla="*/ 471202 h 5514975"/>
                <a:gd name="connsiteX80" fmla="*/ 2633186 w 5514403"/>
                <a:gd name="connsiteY80" fmla="*/ 327755 h 5514975"/>
                <a:gd name="connsiteX81" fmla="*/ 2864358 w 5514403"/>
                <a:gd name="connsiteY81" fmla="*/ 304991 h 5514975"/>
                <a:gd name="connsiteX82" fmla="*/ 2923032 w 5514403"/>
                <a:gd name="connsiteY82" fmla="*/ 304133 h 5514975"/>
                <a:gd name="connsiteX83" fmla="*/ 2982849 w 5514403"/>
                <a:gd name="connsiteY83" fmla="*/ 304895 h 5514975"/>
                <a:gd name="connsiteX84" fmla="*/ 3042476 w 5514403"/>
                <a:gd name="connsiteY84" fmla="*/ 307467 h 5514975"/>
                <a:gd name="connsiteX85" fmla="*/ 3102007 w 5514403"/>
                <a:gd name="connsiteY85" fmla="*/ 311372 h 5514975"/>
                <a:gd name="connsiteX86" fmla="*/ 3568541 w 5514403"/>
                <a:gd name="connsiteY86" fmla="*/ 398812 h 5514975"/>
                <a:gd name="connsiteX87" fmla="*/ 4006215 w 5514403"/>
                <a:gd name="connsiteY87" fmla="*/ 588264 h 5514975"/>
                <a:gd name="connsiteX88" fmla="*/ 4211479 w 5514403"/>
                <a:gd name="connsiteY88" fmla="*/ 715709 h 5514975"/>
                <a:gd name="connsiteX89" fmla="*/ 4407504 w 5514403"/>
                <a:gd name="connsiteY89" fmla="*/ 861155 h 5514975"/>
                <a:gd name="connsiteX90" fmla="*/ 4772501 w 5514403"/>
                <a:gd name="connsiteY90" fmla="*/ 1195578 h 551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5514403" h="5514975">
                  <a:moveTo>
                    <a:pt x="2757202" y="0"/>
                  </a:moveTo>
                  <a:cubicBezTo>
                    <a:pt x="1234440" y="0"/>
                    <a:pt x="0" y="1234535"/>
                    <a:pt x="0" y="2757488"/>
                  </a:cubicBezTo>
                  <a:cubicBezTo>
                    <a:pt x="0" y="4280440"/>
                    <a:pt x="1234440" y="5514975"/>
                    <a:pt x="2757202" y="5514975"/>
                  </a:cubicBezTo>
                  <a:cubicBezTo>
                    <a:pt x="4279964" y="5514975"/>
                    <a:pt x="5514404" y="4280440"/>
                    <a:pt x="5514404" y="2757488"/>
                  </a:cubicBezTo>
                  <a:cubicBezTo>
                    <a:pt x="5514404" y="1234535"/>
                    <a:pt x="4279964" y="0"/>
                    <a:pt x="2757202" y="0"/>
                  </a:cubicBezTo>
                  <a:close/>
                  <a:moveTo>
                    <a:pt x="4772501" y="1195578"/>
                  </a:moveTo>
                  <a:cubicBezTo>
                    <a:pt x="4887278" y="1314545"/>
                    <a:pt x="4993768" y="1442371"/>
                    <a:pt x="5087017" y="1579817"/>
                  </a:cubicBezTo>
                  <a:cubicBezTo>
                    <a:pt x="5180171" y="1717167"/>
                    <a:pt x="5259895" y="1864519"/>
                    <a:pt x="5317522" y="2021110"/>
                  </a:cubicBezTo>
                  <a:cubicBezTo>
                    <a:pt x="5325047" y="2040541"/>
                    <a:pt x="5331428" y="2060353"/>
                    <a:pt x="5338001" y="2080165"/>
                  </a:cubicBezTo>
                  <a:cubicBezTo>
                    <a:pt x="5344859" y="2099882"/>
                    <a:pt x="5350574" y="2119884"/>
                    <a:pt x="5356479" y="2139982"/>
                  </a:cubicBezTo>
                  <a:cubicBezTo>
                    <a:pt x="5362766" y="2159889"/>
                    <a:pt x="5367433" y="2180273"/>
                    <a:pt x="5372386" y="2200561"/>
                  </a:cubicBezTo>
                  <a:cubicBezTo>
                    <a:pt x="5377720" y="2220754"/>
                    <a:pt x="5381816" y="2241233"/>
                    <a:pt x="5385912" y="2261711"/>
                  </a:cubicBezTo>
                  <a:cubicBezTo>
                    <a:pt x="5402485" y="2343626"/>
                    <a:pt x="5412201" y="2427065"/>
                    <a:pt x="5413915" y="2510885"/>
                  </a:cubicBezTo>
                  <a:cubicBezTo>
                    <a:pt x="5417915" y="2678525"/>
                    <a:pt x="5389627" y="2847118"/>
                    <a:pt x="5331905" y="3005328"/>
                  </a:cubicBezTo>
                  <a:cubicBezTo>
                    <a:pt x="5274278" y="3165634"/>
                    <a:pt x="5218557" y="3326606"/>
                    <a:pt x="5168456" y="3489579"/>
                  </a:cubicBezTo>
                  <a:lnTo>
                    <a:pt x="5131499" y="3612071"/>
                  </a:lnTo>
                  <a:lnTo>
                    <a:pt x="5095589" y="3734753"/>
                  </a:lnTo>
                  <a:cubicBezTo>
                    <a:pt x="5072063" y="3816477"/>
                    <a:pt x="5048726" y="3898392"/>
                    <a:pt x="5022247" y="3978116"/>
                  </a:cubicBezTo>
                  <a:cubicBezTo>
                    <a:pt x="5016056" y="3998309"/>
                    <a:pt x="5008817" y="4017836"/>
                    <a:pt x="5001578" y="4037457"/>
                  </a:cubicBezTo>
                  <a:cubicBezTo>
                    <a:pt x="4994148" y="4056888"/>
                    <a:pt x="4987767" y="4076891"/>
                    <a:pt x="4979194" y="4095655"/>
                  </a:cubicBezTo>
                  <a:lnTo>
                    <a:pt x="4954905" y="4152519"/>
                  </a:lnTo>
                  <a:cubicBezTo>
                    <a:pt x="4945856" y="4170903"/>
                    <a:pt x="4936522" y="4189095"/>
                    <a:pt x="4927187" y="4207288"/>
                  </a:cubicBezTo>
                  <a:cubicBezTo>
                    <a:pt x="4887849" y="4278821"/>
                    <a:pt x="4843082" y="4346163"/>
                    <a:pt x="4788980" y="4407504"/>
                  </a:cubicBezTo>
                  <a:cubicBezTo>
                    <a:pt x="4736973" y="4469988"/>
                    <a:pt x="4677347" y="4527233"/>
                    <a:pt x="4616577" y="4583145"/>
                  </a:cubicBezTo>
                  <a:cubicBezTo>
                    <a:pt x="4601814" y="4597432"/>
                    <a:pt x="4585716" y="4610576"/>
                    <a:pt x="4570000" y="4624102"/>
                  </a:cubicBezTo>
                  <a:lnTo>
                    <a:pt x="4522756" y="4664298"/>
                  </a:lnTo>
                  <a:cubicBezTo>
                    <a:pt x="4507325" y="4678014"/>
                    <a:pt x="4490752" y="4690301"/>
                    <a:pt x="4474464" y="4702969"/>
                  </a:cubicBezTo>
                  <a:lnTo>
                    <a:pt x="4425791" y="4740879"/>
                  </a:lnTo>
                  <a:cubicBezTo>
                    <a:pt x="4294632" y="4839748"/>
                    <a:pt x="4156043" y="4925759"/>
                    <a:pt x="4010311" y="4994910"/>
                  </a:cubicBezTo>
                  <a:cubicBezTo>
                    <a:pt x="3864578" y="5063871"/>
                    <a:pt x="3712559" y="5117116"/>
                    <a:pt x="3556254" y="5155311"/>
                  </a:cubicBezTo>
                  <a:cubicBezTo>
                    <a:pt x="3399949" y="5193602"/>
                    <a:pt x="3239357" y="5217128"/>
                    <a:pt x="3076670" y="5229321"/>
                  </a:cubicBezTo>
                  <a:cubicBezTo>
                    <a:pt x="2995517" y="5235607"/>
                    <a:pt x="2913126" y="5238560"/>
                    <a:pt x="2831497" y="5239893"/>
                  </a:cubicBezTo>
                  <a:cubicBezTo>
                    <a:pt x="2790920" y="5239417"/>
                    <a:pt x="2750344" y="5239798"/>
                    <a:pt x="2709767" y="5238655"/>
                  </a:cubicBezTo>
                  <a:lnTo>
                    <a:pt x="2588038" y="5232654"/>
                  </a:lnTo>
                  <a:cubicBezTo>
                    <a:pt x="2547652" y="5228558"/>
                    <a:pt x="2507171" y="5224653"/>
                    <a:pt x="2466594" y="5221129"/>
                  </a:cubicBezTo>
                  <a:cubicBezTo>
                    <a:pt x="2426208" y="5215890"/>
                    <a:pt x="2386013" y="5209794"/>
                    <a:pt x="2345627" y="5204174"/>
                  </a:cubicBezTo>
                  <a:cubicBezTo>
                    <a:pt x="2335435" y="5203031"/>
                    <a:pt x="2325434" y="5201031"/>
                    <a:pt x="2315432" y="5199127"/>
                  </a:cubicBezTo>
                  <a:lnTo>
                    <a:pt x="2285333" y="5193506"/>
                  </a:lnTo>
                  <a:lnTo>
                    <a:pt x="2225135" y="5182267"/>
                  </a:lnTo>
                  <a:cubicBezTo>
                    <a:pt x="2204942" y="5179028"/>
                    <a:pt x="2185321" y="5173409"/>
                    <a:pt x="2165318" y="5168932"/>
                  </a:cubicBezTo>
                  <a:lnTo>
                    <a:pt x="2105501" y="5155026"/>
                  </a:lnTo>
                  <a:cubicBezTo>
                    <a:pt x="1946720" y="5115211"/>
                    <a:pt x="1790986" y="5060156"/>
                    <a:pt x="1641062" y="4990814"/>
                  </a:cubicBezTo>
                  <a:cubicBezTo>
                    <a:pt x="1341215" y="4852416"/>
                    <a:pt x="1066038" y="4652391"/>
                    <a:pt x="843153" y="4403122"/>
                  </a:cubicBezTo>
                  <a:cubicBezTo>
                    <a:pt x="731520" y="4278821"/>
                    <a:pt x="632365" y="4142899"/>
                    <a:pt x="548735" y="3998024"/>
                  </a:cubicBezTo>
                  <a:lnTo>
                    <a:pt x="517398" y="3943731"/>
                  </a:lnTo>
                  <a:cubicBezTo>
                    <a:pt x="507111" y="3925538"/>
                    <a:pt x="498062" y="3906679"/>
                    <a:pt x="488347" y="3888105"/>
                  </a:cubicBezTo>
                  <a:lnTo>
                    <a:pt x="460058" y="3832193"/>
                  </a:lnTo>
                  <a:cubicBezTo>
                    <a:pt x="455200" y="3822954"/>
                    <a:pt x="450818" y="3813429"/>
                    <a:pt x="446723" y="3803809"/>
                  </a:cubicBezTo>
                  <a:lnTo>
                    <a:pt x="433959" y="3775139"/>
                  </a:lnTo>
                  <a:cubicBezTo>
                    <a:pt x="417195" y="3736848"/>
                    <a:pt x="399098" y="3699129"/>
                    <a:pt x="385096" y="3659696"/>
                  </a:cubicBezTo>
                  <a:lnTo>
                    <a:pt x="362903" y="3601117"/>
                  </a:lnTo>
                  <a:cubicBezTo>
                    <a:pt x="359283" y="3591306"/>
                    <a:pt x="355187" y="3581686"/>
                    <a:pt x="352044" y="3571780"/>
                  </a:cubicBezTo>
                  <a:lnTo>
                    <a:pt x="342424" y="3541966"/>
                  </a:lnTo>
                  <a:cubicBezTo>
                    <a:pt x="315373" y="3463004"/>
                    <a:pt x="294132" y="3382137"/>
                    <a:pt x="275082" y="3301079"/>
                  </a:cubicBezTo>
                  <a:lnTo>
                    <a:pt x="262509" y="3239834"/>
                  </a:lnTo>
                  <a:lnTo>
                    <a:pt x="256223" y="3209258"/>
                  </a:lnTo>
                  <a:lnTo>
                    <a:pt x="253079" y="3194018"/>
                  </a:lnTo>
                  <a:lnTo>
                    <a:pt x="250698" y="3178588"/>
                  </a:lnTo>
                  <a:cubicBezTo>
                    <a:pt x="244602" y="3137440"/>
                    <a:pt x="237839" y="3096387"/>
                    <a:pt x="232505" y="3055144"/>
                  </a:cubicBezTo>
                  <a:lnTo>
                    <a:pt x="220694" y="2931128"/>
                  </a:lnTo>
                  <a:cubicBezTo>
                    <a:pt x="218599" y="2889599"/>
                    <a:pt x="217361" y="2848166"/>
                    <a:pt x="215551" y="2806732"/>
                  </a:cubicBezTo>
                  <a:lnTo>
                    <a:pt x="214979" y="2791206"/>
                  </a:lnTo>
                  <a:lnTo>
                    <a:pt x="215170" y="2775680"/>
                  </a:lnTo>
                  <a:lnTo>
                    <a:pt x="215551" y="2744629"/>
                  </a:lnTo>
                  <a:lnTo>
                    <a:pt x="216313" y="2682526"/>
                  </a:lnTo>
                  <a:cubicBezTo>
                    <a:pt x="216503" y="2672239"/>
                    <a:pt x="216408" y="2661761"/>
                    <a:pt x="216789" y="2651570"/>
                  </a:cubicBezTo>
                  <a:lnTo>
                    <a:pt x="218694" y="2621280"/>
                  </a:lnTo>
                  <a:lnTo>
                    <a:pt x="220504" y="2591086"/>
                  </a:lnTo>
                  <a:lnTo>
                    <a:pt x="223647" y="2561082"/>
                  </a:lnTo>
                  <a:cubicBezTo>
                    <a:pt x="232315" y="2481263"/>
                    <a:pt x="248222" y="2402967"/>
                    <a:pt x="272129" y="2327815"/>
                  </a:cubicBezTo>
                  <a:cubicBezTo>
                    <a:pt x="296037" y="2252663"/>
                    <a:pt x="327565" y="2180463"/>
                    <a:pt x="365950" y="2111883"/>
                  </a:cubicBezTo>
                  <a:cubicBezTo>
                    <a:pt x="404146" y="2043208"/>
                    <a:pt x="450056" y="1978438"/>
                    <a:pt x="500539" y="1916621"/>
                  </a:cubicBezTo>
                  <a:cubicBezTo>
                    <a:pt x="550736" y="1854422"/>
                    <a:pt x="606171" y="1795558"/>
                    <a:pt x="664083" y="1737836"/>
                  </a:cubicBezTo>
                  <a:cubicBezTo>
                    <a:pt x="722186" y="1680210"/>
                    <a:pt x="783241" y="1624393"/>
                    <a:pt x="845534" y="1568482"/>
                  </a:cubicBezTo>
                  <a:lnTo>
                    <a:pt x="1035653" y="1400270"/>
                  </a:lnTo>
                  <a:cubicBezTo>
                    <a:pt x="1099661" y="1343597"/>
                    <a:pt x="1163765" y="1285685"/>
                    <a:pt x="1226915" y="1225772"/>
                  </a:cubicBezTo>
                  <a:lnTo>
                    <a:pt x="1319498" y="1136714"/>
                  </a:lnTo>
                  <a:cubicBezTo>
                    <a:pt x="1349883" y="1107567"/>
                    <a:pt x="1380268" y="1078611"/>
                    <a:pt x="1410843" y="1049846"/>
                  </a:cubicBezTo>
                  <a:cubicBezTo>
                    <a:pt x="1532858" y="935069"/>
                    <a:pt x="1656779" y="825056"/>
                    <a:pt x="1786033" y="726091"/>
                  </a:cubicBezTo>
                  <a:cubicBezTo>
                    <a:pt x="1915097" y="627031"/>
                    <a:pt x="2050066" y="539877"/>
                    <a:pt x="2191417" y="471202"/>
                  </a:cubicBezTo>
                  <a:cubicBezTo>
                    <a:pt x="2332863" y="402908"/>
                    <a:pt x="2480691" y="353473"/>
                    <a:pt x="2633186" y="327755"/>
                  </a:cubicBezTo>
                  <a:cubicBezTo>
                    <a:pt x="2709386" y="314992"/>
                    <a:pt x="2786539" y="307086"/>
                    <a:pt x="2864358" y="304991"/>
                  </a:cubicBezTo>
                  <a:cubicBezTo>
                    <a:pt x="2883980" y="304800"/>
                    <a:pt x="2902934" y="303657"/>
                    <a:pt x="2923032" y="304133"/>
                  </a:cubicBezTo>
                  <a:lnTo>
                    <a:pt x="2982849" y="304895"/>
                  </a:lnTo>
                  <a:lnTo>
                    <a:pt x="3042476" y="307467"/>
                  </a:lnTo>
                  <a:cubicBezTo>
                    <a:pt x="3062383" y="308324"/>
                    <a:pt x="3082099" y="310134"/>
                    <a:pt x="3102007" y="311372"/>
                  </a:cubicBezTo>
                  <a:cubicBezTo>
                    <a:pt x="3260408" y="323850"/>
                    <a:pt x="3416903" y="352616"/>
                    <a:pt x="3568541" y="398812"/>
                  </a:cubicBezTo>
                  <a:cubicBezTo>
                    <a:pt x="3720179" y="445199"/>
                    <a:pt x="3866293" y="510159"/>
                    <a:pt x="4006215" y="588264"/>
                  </a:cubicBezTo>
                  <a:cubicBezTo>
                    <a:pt x="4076224" y="627412"/>
                    <a:pt x="4144899" y="669703"/>
                    <a:pt x="4211479" y="715709"/>
                  </a:cubicBezTo>
                  <a:cubicBezTo>
                    <a:pt x="4278630" y="761048"/>
                    <a:pt x="4343686" y="810006"/>
                    <a:pt x="4407504" y="861155"/>
                  </a:cubicBezTo>
                  <a:cubicBezTo>
                    <a:pt x="4535424" y="963073"/>
                    <a:pt x="4656868" y="1076135"/>
                    <a:pt x="4772501" y="1195578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9" name="Picture 8" descr="People celebrating a marathon">
            <a:extLst>
              <a:ext uri="{FF2B5EF4-FFF2-40B4-BE49-F238E27FC236}">
                <a16:creationId xmlns:a16="http://schemas.microsoft.com/office/drawing/2014/main" id="{27AD6675-463E-0FBF-51CC-226686AA2E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6" r="13514" b="1"/>
          <a:stretch/>
        </p:blipFill>
        <p:spPr>
          <a:xfrm>
            <a:off x="3225930" y="2624324"/>
            <a:ext cx="3316388" cy="3316386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5" name="Content Placeholder 4" descr="Athlete running">
            <a:extLst>
              <a:ext uri="{FF2B5EF4-FFF2-40B4-BE49-F238E27FC236}">
                <a16:creationId xmlns:a16="http://schemas.microsoft.com/office/drawing/2014/main" id="{DA2F9EF4-FA6F-AADF-11F4-0C36AAF39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9" r="18068" b="2"/>
          <a:stretch/>
        </p:blipFill>
        <p:spPr>
          <a:xfrm>
            <a:off x="20" y="6910"/>
            <a:ext cx="4377325" cy="3776782"/>
          </a:xfrm>
          <a:custGeom>
            <a:avLst/>
            <a:gdLst/>
            <a:ahLst/>
            <a:cxnLst/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FC6FFFA-AB2A-4812-A998-4A53F2506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38"/>
            <a:ext cx="4457647" cy="3832799"/>
            <a:chOff x="10433" y="1938"/>
            <a:chExt cx="4457647" cy="3832799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1E65805-5661-43B0-87EA-AB7A8CB61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3" y="1938"/>
              <a:ext cx="4403916" cy="3820281"/>
            </a:xfrm>
            <a:custGeom>
              <a:avLst/>
              <a:gdLst>
                <a:gd name="connsiteX0" fmla="*/ 3689956 w 4403916"/>
                <a:gd name="connsiteY0" fmla="*/ 0 h 3764028"/>
                <a:gd name="connsiteX1" fmla="*/ 4028939 w 4403916"/>
                <a:gd name="connsiteY1" fmla="*/ 0 h 3764028"/>
                <a:gd name="connsiteX2" fmla="*/ 4108310 w 4403916"/>
                <a:gd name="connsiteY2" fmla="*/ 114997 h 3764028"/>
                <a:gd name="connsiteX3" fmla="*/ 4317915 w 4403916"/>
                <a:gd name="connsiteY3" fmla="*/ 555006 h 3764028"/>
                <a:gd name="connsiteX4" fmla="*/ 4403828 w 4403916"/>
                <a:gd name="connsiteY4" fmla="*/ 1046236 h 3764028"/>
                <a:gd name="connsiteX5" fmla="*/ 4382668 w 4403916"/>
                <a:gd name="connsiteY5" fmla="*/ 1299162 h 3764028"/>
                <a:gd name="connsiteX6" fmla="*/ 4315735 w 4403916"/>
                <a:gd name="connsiteY6" fmla="*/ 1544277 h 3764028"/>
                <a:gd name="connsiteX7" fmla="*/ 4171337 w 4403916"/>
                <a:gd name="connsiteY7" fmla="*/ 1963761 h 3764028"/>
                <a:gd name="connsiteX8" fmla="*/ 4139187 w 4403916"/>
                <a:gd name="connsiteY8" fmla="*/ 2070198 h 3764028"/>
                <a:gd name="connsiteX9" fmla="*/ 4108128 w 4403916"/>
                <a:gd name="connsiteY9" fmla="*/ 2177998 h 3764028"/>
                <a:gd name="connsiteX10" fmla="*/ 4077250 w 4403916"/>
                <a:gd name="connsiteY10" fmla="*/ 2287888 h 3764028"/>
                <a:gd name="connsiteX11" fmla="*/ 4061448 w 4403916"/>
                <a:gd name="connsiteY11" fmla="*/ 2343649 h 3764028"/>
                <a:gd name="connsiteX12" fmla="*/ 4044374 w 4403916"/>
                <a:gd name="connsiteY12" fmla="*/ 2400591 h 3764028"/>
                <a:gd name="connsiteX13" fmla="*/ 4025939 w 4403916"/>
                <a:gd name="connsiteY13" fmla="*/ 2458259 h 3764028"/>
                <a:gd name="connsiteX14" fmla="*/ 4005596 w 4403916"/>
                <a:gd name="connsiteY14" fmla="*/ 2516565 h 3764028"/>
                <a:gd name="connsiteX15" fmla="*/ 3982800 w 4403916"/>
                <a:gd name="connsiteY15" fmla="*/ 2575233 h 3764028"/>
                <a:gd name="connsiteX16" fmla="*/ 3956101 w 4403916"/>
                <a:gd name="connsiteY16" fmla="*/ 2633628 h 3764028"/>
                <a:gd name="connsiteX17" fmla="*/ 3821782 w 4403916"/>
                <a:gd name="connsiteY17" fmla="*/ 2851680 h 3764028"/>
                <a:gd name="connsiteX18" fmla="*/ 3660763 w 4403916"/>
                <a:gd name="connsiteY18" fmla="*/ 3038310 h 3764028"/>
                <a:gd name="connsiteX19" fmla="*/ 3618442 w 4403916"/>
                <a:gd name="connsiteY19" fmla="*/ 3081447 h 3764028"/>
                <a:gd name="connsiteX20" fmla="*/ 3575667 w 4403916"/>
                <a:gd name="connsiteY20" fmla="*/ 3124131 h 3764028"/>
                <a:gd name="connsiteX21" fmla="*/ 3531621 w 4403916"/>
                <a:gd name="connsiteY21" fmla="*/ 3165816 h 3764028"/>
                <a:gd name="connsiteX22" fmla="*/ 3487030 w 4403916"/>
                <a:gd name="connsiteY22" fmla="*/ 3207138 h 3764028"/>
                <a:gd name="connsiteX23" fmla="*/ 3441167 w 4403916"/>
                <a:gd name="connsiteY23" fmla="*/ 3247279 h 3764028"/>
                <a:gd name="connsiteX24" fmla="*/ 3394578 w 4403916"/>
                <a:gd name="connsiteY24" fmla="*/ 3286966 h 3764028"/>
                <a:gd name="connsiteX25" fmla="*/ 3382862 w 4403916"/>
                <a:gd name="connsiteY25" fmla="*/ 3296865 h 3764028"/>
                <a:gd name="connsiteX26" fmla="*/ 3370693 w 4403916"/>
                <a:gd name="connsiteY26" fmla="*/ 3306310 h 3764028"/>
                <a:gd name="connsiteX27" fmla="*/ 3346354 w 4403916"/>
                <a:gd name="connsiteY27" fmla="*/ 3325109 h 3764028"/>
                <a:gd name="connsiteX28" fmla="*/ 3297586 w 4403916"/>
                <a:gd name="connsiteY28" fmla="*/ 3362799 h 3764028"/>
                <a:gd name="connsiteX29" fmla="*/ 3196234 w 4403916"/>
                <a:gd name="connsiteY29" fmla="*/ 3433999 h 3764028"/>
                <a:gd name="connsiteX30" fmla="*/ 3090250 w 4403916"/>
                <a:gd name="connsiteY30" fmla="*/ 3499297 h 3764028"/>
                <a:gd name="connsiteX31" fmla="*/ 2628717 w 4403916"/>
                <a:gd name="connsiteY31" fmla="*/ 3690013 h 3764028"/>
                <a:gd name="connsiteX32" fmla="*/ 2139758 w 4403916"/>
                <a:gd name="connsiteY32" fmla="*/ 3761758 h 3764028"/>
                <a:gd name="connsiteX33" fmla="*/ 2078638 w 4403916"/>
                <a:gd name="connsiteY33" fmla="*/ 3763392 h 3764028"/>
                <a:gd name="connsiteX34" fmla="*/ 2048123 w 4403916"/>
                <a:gd name="connsiteY34" fmla="*/ 3764028 h 3764028"/>
                <a:gd name="connsiteX35" fmla="*/ 2017699 w 4403916"/>
                <a:gd name="connsiteY35" fmla="*/ 3763574 h 3764028"/>
                <a:gd name="connsiteX36" fmla="*/ 1956943 w 4403916"/>
                <a:gd name="connsiteY36" fmla="*/ 3762121 h 3764028"/>
                <a:gd name="connsiteX37" fmla="*/ 1896005 w 4403916"/>
                <a:gd name="connsiteY37" fmla="*/ 3759488 h 3764028"/>
                <a:gd name="connsiteX38" fmla="*/ 1773311 w 4403916"/>
                <a:gd name="connsiteY38" fmla="*/ 3749497 h 3764028"/>
                <a:gd name="connsiteX39" fmla="*/ 1651434 w 4403916"/>
                <a:gd name="connsiteY39" fmla="*/ 3733423 h 3764028"/>
                <a:gd name="connsiteX40" fmla="*/ 1530829 w 4403916"/>
                <a:gd name="connsiteY40" fmla="*/ 3711173 h 3764028"/>
                <a:gd name="connsiteX41" fmla="*/ 1411677 w 4403916"/>
                <a:gd name="connsiteY41" fmla="*/ 3683655 h 3764028"/>
                <a:gd name="connsiteX42" fmla="*/ 1294251 w 4403916"/>
                <a:gd name="connsiteY42" fmla="*/ 3650961 h 3764028"/>
                <a:gd name="connsiteX43" fmla="*/ 1236219 w 4403916"/>
                <a:gd name="connsiteY43" fmla="*/ 3632707 h 3764028"/>
                <a:gd name="connsiteX44" fmla="*/ 1178550 w 4403916"/>
                <a:gd name="connsiteY44" fmla="*/ 3613817 h 3764028"/>
                <a:gd name="connsiteX45" fmla="*/ 735362 w 4403916"/>
                <a:gd name="connsiteY45" fmla="*/ 3422375 h 3764028"/>
                <a:gd name="connsiteX46" fmla="*/ 329228 w 4403916"/>
                <a:gd name="connsiteY46" fmla="*/ 3165635 h 3764028"/>
                <a:gd name="connsiteX47" fmla="*/ 235414 w 4403916"/>
                <a:gd name="connsiteY47" fmla="*/ 3090529 h 3764028"/>
                <a:gd name="connsiteX48" fmla="*/ 145506 w 4403916"/>
                <a:gd name="connsiteY48" fmla="*/ 3010882 h 3764028"/>
                <a:gd name="connsiteX49" fmla="*/ 123437 w 4403916"/>
                <a:gd name="connsiteY49" fmla="*/ 2990539 h 3764028"/>
                <a:gd name="connsiteX50" fmla="*/ 112357 w 4403916"/>
                <a:gd name="connsiteY50" fmla="*/ 2980368 h 3764028"/>
                <a:gd name="connsiteX51" fmla="*/ 101731 w 4403916"/>
                <a:gd name="connsiteY51" fmla="*/ 2969742 h 3764028"/>
                <a:gd name="connsiteX52" fmla="*/ 59411 w 4403916"/>
                <a:gd name="connsiteY52" fmla="*/ 2927148 h 3764028"/>
                <a:gd name="connsiteX53" fmla="*/ 17180 w 4403916"/>
                <a:gd name="connsiteY53" fmla="*/ 2884374 h 3764028"/>
                <a:gd name="connsiteX54" fmla="*/ 0 w 4403916"/>
                <a:gd name="connsiteY54" fmla="*/ 2865736 h 3764028"/>
                <a:gd name="connsiteX55" fmla="*/ 0 w 4403916"/>
                <a:gd name="connsiteY55" fmla="*/ 2465769 h 3764028"/>
                <a:gd name="connsiteX56" fmla="*/ 31167 w 4403916"/>
                <a:gd name="connsiteY56" fmla="*/ 2508028 h 3764028"/>
                <a:gd name="connsiteX57" fmla="*/ 62771 w 4403916"/>
                <a:gd name="connsiteY57" fmla="*/ 2551984 h 3764028"/>
                <a:gd name="connsiteX58" fmla="*/ 96101 w 4403916"/>
                <a:gd name="connsiteY58" fmla="*/ 2594667 h 3764028"/>
                <a:gd name="connsiteX59" fmla="*/ 129249 w 4403916"/>
                <a:gd name="connsiteY59" fmla="*/ 2637533 h 3764028"/>
                <a:gd name="connsiteX60" fmla="*/ 164214 w 4403916"/>
                <a:gd name="connsiteY60" fmla="*/ 2679037 h 3764028"/>
                <a:gd name="connsiteX61" fmla="*/ 199451 w 4403916"/>
                <a:gd name="connsiteY61" fmla="*/ 2720268 h 3764028"/>
                <a:gd name="connsiteX62" fmla="*/ 236595 w 4403916"/>
                <a:gd name="connsiteY62" fmla="*/ 2759954 h 3764028"/>
                <a:gd name="connsiteX63" fmla="*/ 274284 w 4403916"/>
                <a:gd name="connsiteY63" fmla="*/ 2799097 h 3764028"/>
                <a:gd name="connsiteX64" fmla="*/ 283729 w 4403916"/>
                <a:gd name="connsiteY64" fmla="*/ 2808905 h 3764028"/>
                <a:gd name="connsiteX65" fmla="*/ 293628 w 4403916"/>
                <a:gd name="connsiteY65" fmla="*/ 2818168 h 3764028"/>
                <a:gd name="connsiteX66" fmla="*/ 313426 w 4403916"/>
                <a:gd name="connsiteY66" fmla="*/ 2836786 h 3764028"/>
                <a:gd name="connsiteX67" fmla="*/ 353113 w 4403916"/>
                <a:gd name="connsiteY67" fmla="*/ 2874021 h 3764028"/>
                <a:gd name="connsiteX68" fmla="*/ 363012 w 4403916"/>
                <a:gd name="connsiteY68" fmla="*/ 2883375 h 3764028"/>
                <a:gd name="connsiteX69" fmla="*/ 373366 w 4403916"/>
                <a:gd name="connsiteY69" fmla="*/ 2892184 h 3764028"/>
                <a:gd name="connsiteX70" fmla="*/ 393981 w 4403916"/>
                <a:gd name="connsiteY70" fmla="*/ 2909894 h 3764028"/>
                <a:gd name="connsiteX71" fmla="*/ 477624 w 4403916"/>
                <a:gd name="connsiteY71" fmla="*/ 2979641 h 3764028"/>
                <a:gd name="connsiteX72" fmla="*/ 844252 w 4403916"/>
                <a:gd name="connsiteY72" fmla="*/ 3215402 h 3764028"/>
                <a:gd name="connsiteX73" fmla="*/ 1253655 w 4403916"/>
                <a:gd name="connsiteY73" fmla="*/ 3364978 h 3764028"/>
                <a:gd name="connsiteX74" fmla="*/ 1306783 w 4403916"/>
                <a:gd name="connsiteY74" fmla="*/ 3376875 h 3764028"/>
                <a:gd name="connsiteX75" fmla="*/ 1360093 w 4403916"/>
                <a:gd name="connsiteY75" fmla="*/ 3387773 h 3764028"/>
                <a:gd name="connsiteX76" fmla="*/ 1413766 w 4403916"/>
                <a:gd name="connsiteY76" fmla="*/ 3396492 h 3764028"/>
                <a:gd name="connsiteX77" fmla="*/ 1440558 w 4403916"/>
                <a:gd name="connsiteY77" fmla="*/ 3400850 h 3764028"/>
                <a:gd name="connsiteX78" fmla="*/ 1467439 w 4403916"/>
                <a:gd name="connsiteY78" fmla="*/ 3404665 h 3764028"/>
                <a:gd name="connsiteX79" fmla="*/ 1575239 w 4403916"/>
                <a:gd name="connsiteY79" fmla="*/ 3416199 h 3764028"/>
                <a:gd name="connsiteX80" fmla="*/ 1683220 w 4403916"/>
                <a:gd name="connsiteY80" fmla="*/ 3422375 h 3764028"/>
                <a:gd name="connsiteX81" fmla="*/ 1791112 w 4403916"/>
                <a:gd name="connsiteY81" fmla="*/ 3423646 h 3764028"/>
                <a:gd name="connsiteX82" fmla="*/ 1844966 w 4403916"/>
                <a:gd name="connsiteY82" fmla="*/ 3422012 h 3764028"/>
                <a:gd name="connsiteX83" fmla="*/ 1898639 w 4403916"/>
                <a:gd name="connsiteY83" fmla="*/ 3420376 h 3764028"/>
                <a:gd name="connsiteX84" fmla="*/ 1952857 w 4403916"/>
                <a:gd name="connsiteY84" fmla="*/ 3417380 h 3764028"/>
                <a:gd name="connsiteX85" fmla="*/ 2007256 w 4403916"/>
                <a:gd name="connsiteY85" fmla="*/ 3413747 h 3764028"/>
                <a:gd name="connsiteX86" fmla="*/ 2034410 w 4403916"/>
                <a:gd name="connsiteY86" fmla="*/ 3412203 h 3764028"/>
                <a:gd name="connsiteX87" fmla="*/ 2061383 w 4403916"/>
                <a:gd name="connsiteY87" fmla="*/ 3409570 h 3764028"/>
                <a:gd name="connsiteX88" fmla="*/ 2115238 w 4403916"/>
                <a:gd name="connsiteY88" fmla="*/ 3404484 h 3764028"/>
                <a:gd name="connsiteX89" fmla="*/ 2535085 w 4403916"/>
                <a:gd name="connsiteY89" fmla="*/ 3335100 h 3764028"/>
                <a:gd name="connsiteX90" fmla="*/ 2932138 w 4403916"/>
                <a:gd name="connsiteY90" fmla="*/ 3201417 h 3764028"/>
                <a:gd name="connsiteX91" fmla="*/ 3027041 w 4403916"/>
                <a:gd name="connsiteY91" fmla="*/ 3155554 h 3764028"/>
                <a:gd name="connsiteX92" fmla="*/ 3119675 w 4403916"/>
                <a:gd name="connsiteY92" fmla="*/ 3104152 h 3764028"/>
                <a:gd name="connsiteX93" fmla="*/ 3164810 w 4403916"/>
                <a:gd name="connsiteY93" fmla="*/ 3075998 h 3764028"/>
                <a:gd name="connsiteX94" fmla="*/ 3187424 w 4403916"/>
                <a:gd name="connsiteY94" fmla="*/ 3061830 h 3764028"/>
                <a:gd name="connsiteX95" fmla="*/ 3198685 w 4403916"/>
                <a:gd name="connsiteY95" fmla="*/ 3054747 h 3764028"/>
                <a:gd name="connsiteX96" fmla="*/ 3209583 w 4403916"/>
                <a:gd name="connsiteY96" fmla="*/ 3047028 h 3764028"/>
                <a:gd name="connsiteX97" fmla="*/ 3253448 w 4403916"/>
                <a:gd name="connsiteY97" fmla="*/ 3016331 h 3764028"/>
                <a:gd name="connsiteX98" fmla="*/ 3296767 w 4403916"/>
                <a:gd name="connsiteY98" fmla="*/ 2984636 h 3764028"/>
                <a:gd name="connsiteX99" fmla="*/ 3338998 w 4403916"/>
                <a:gd name="connsiteY99" fmla="*/ 2951216 h 3764028"/>
                <a:gd name="connsiteX100" fmla="*/ 3380501 w 4403916"/>
                <a:gd name="connsiteY100" fmla="*/ 2916796 h 3764028"/>
                <a:gd name="connsiteX101" fmla="*/ 3421005 w 4403916"/>
                <a:gd name="connsiteY101" fmla="*/ 2880923 h 3764028"/>
                <a:gd name="connsiteX102" fmla="*/ 3460602 w 4403916"/>
                <a:gd name="connsiteY102" fmla="*/ 2844233 h 3764028"/>
                <a:gd name="connsiteX103" fmla="*/ 3602458 w 4403916"/>
                <a:gd name="connsiteY103" fmla="*/ 2688754 h 3764028"/>
                <a:gd name="connsiteX104" fmla="*/ 3706899 w 4403916"/>
                <a:gd name="connsiteY104" fmla="*/ 2519198 h 3764028"/>
                <a:gd name="connsiteX105" fmla="*/ 3726787 w 4403916"/>
                <a:gd name="connsiteY105" fmla="*/ 2473699 h 3764028"/>
                <a:gd name="connsiteX106" fmla="*/ 3743860 w 4403916"/>
                <a:gd name="connsiteY106" fmla="*/ 2425747 h 3764028"/>
                <a:gd name="connsiteX107" fmla="*/ 3759481 w 4403916"/>
                <a:gd name="connsiteY107" fmla="*/ 2376070 h 3764028"/>
                <a:gd name="connsiteX108" fmla="*/ 3774102 w 4403916"/>
                <a:gd name="connsiteY108" fmla="*/ 2324941 h 3764028"/>
                <a:gd name="connsiteX109" fmla="*/ 3881812 w 4403916"/>
                <a:gd name="connsiteY109" fmla="*/ 1882480 h 3764028"/>
                <a:gd name="connsiteX110" fmla="*/ 4023759 w 4403916"/>
                <a:gd name="connsiteY110" fmla="*/ 1437930 h 3764028"/>
                <a:gd name="connsiteX111" fmla="*/ 4097321 w 4403916"/>
                <a:gd name="connsiteY111" fmla="*/ 1045691 h 3764028"/>
                <a:gd name="connsiteX112" fmla="*/ 4037563 w 4403916"/>
                <a:gd name="connsiteY112" fmla="*/ 642917 h 3764028"/>
                <a:gd name="connsiteX113" fmla="*/ 3865374 w 4403916"/>
                <a:gd name="connsiteY113" fmla="*/ 257581 h 3764028"/>
                <a:gd name="connsiteX114" fmla="*/ 3748583 w 4403916"/>
                <a:gd name="connsiteY114" fmla="*/ 76400 h 3764028"/>
                <a:gd name="connsiteX115" fmla="*/ 0 w 4403916"/>
                <a:gd name="connsiteY115" fmla="*/ 0 h 3764028"/>
                <a:gd name="connsiteX116" fmla="*/ 490974 w 4403916"/>
                <a:gd name="connsiteY116" fmla="*/ 0 h 3764028"/>
                <a:gd name="connsiteX117" fmla="*/ 340218 w 4403916"/>
                <a:gd name="connsiteY117" fmla="*/ 124715 h 3764028"/>
                <a:gd name="connsiteX118" fmla="*/ 158390 w 4403916"/>
                <a:gd name="connsiteY118" fmla="*/ 262927 h 3764028"/>
                <a:gd name="connsiteX119" fmla="*/ 0 w 4403916"/>
                <a:gd name="connsiteY119" fmla="*/ 383581 h 3764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403916" h="3764028">
                  <a:moveTo>
                    <a:pt x="3689956" y="0"/>
                  </a:moveTo>
                  <a:lnTo>
                    <a:pt x="4028939" y="0"/>
                  </a:lnTo>
                  <a:lnTo>
                    <a:pt x="4108310" y="114997"/>
                  </a:lnTo>
                  <a:cubicBezTo>
                    <a:pt x="4192952" y="252132"/>
                    <a:pt x="4264879" y="398983"/>
                    <a:pt x="4317915" y="555006"/>
                  </a:cubicBezTo>
                  <a:cubicBezTo>
                    <a:pt x="4370771" y="710848"/>
                    <a:pt x="4402375" y="877134"/>
                    <a:pt x="4403828" y="1046236"/>
                  </a:cubicBezTo>
                  <a:cubicBezTo>
                    <a:pt x="4404828" y="1130696"/>
                    <a:pt x="4397290" y="1215610"/>
                    <a:pt x="4382668" y="1299162"/>
                  </a:cubicBezTo>
                  <a:cubicBezTo>
                    <a:pt x="4367774" y="1382713"/>
                    <a:pt x="4344979" y="1464903"/>
                    <a:pt x="4315735" y="1544277"/>
                  </a:cubicBezTo>
                  <a:cubicBezTo>
                    <a:pt x="4264697" y="1683409"/>
                    <a:pt x="4215111" y="1822540"/>
                    <a:pt x="4171337" y="1963761"/>
                  </a:cubicBezTo>
                  <a:lnTo>
                    <a:pt x="4139187" y="2070198"/>
                  </a:lnTo>
                  <a:lnTo>
                    <a:pt x="4108128" y="2177998"/>
                  </a:lnTo>
                  <a:lnTo>
                    <a:pt x="4077250" y="2287888"/>
                  </a:lnTo>
                  <a:lnTo>
                    <a:pt x="4061448" y="2343649"/>
                  </a:lnTo>
                  <a:lnTo>
                    <a:pt x="4044374" y="2400591"/>
                  </a:lnTo>
                  <a:cubicBezTo>
                    <a:pt x="4039107" y="2419391"/>
                    <a:pt x="4032296" y="2439007"/>
                    <a:pt x="4025939" y="2458259"/>
                  </a:cubicBezTo>
                  <a:cubicBezTo>
                    <a:pt x="4019218" y="2477695"/>
                    <a:pt x="4013769" y="2496857"/>
                    <a:pt x="4005596" y="2516565"/>
                  </a:cubicBezTo>
                  <a:lnTo>
                    <a:pt x="3982800" y="2575233"/>
                  </a:lnTo>
                  <a:cubicBezTo>
                    <a:pt x="3974264" y="2594758"/>
                    <a:pt x="3965091" y="2614193"/>
                    <a:pt x="3956101" y="2633628"/>
                  </a:cubicBezTo>
                  <a:cubicBezTo>
                    <a:pt x="3918502" y="2710550"/>
                    <a:pt x="3873547" y="2785837"/>
                    <a:pt x="3821782" y="2851680"/>
                  </a:cubicBezTo>
                  <a:cubicBezTo>
                    <a:pt x="3771469" y="2919429"/>
                    <a:pt x="3716071" y="2979460"/>
                    <a:pt x="3660763" y="3038310"/>
                  </a:cubicBezTo>
                  <a:cubicBezTo>
                    <a:pt x="3647231" y="3053475"/>
                    <a:pt x="3632700" y="3067279"/>
                    <a:pt x="3618442" y="3081447"/>
                  </a:cubicBezTo>
                  <a:lnTo>
                    <a:pt x="3575667" y="3124131"/>
                  </a:lnTo>
                  <a:cubicBezTo>
                    <a:pt x="3561682" y="3138662"/>
                    <a:pt x="3546515" y="3152013"/>
                    <a:pt x="3531621" y="3165816"/>
                  </a:cubicBezTo>
                  <a:lnTo>
                    <a:pt x="3487030" y="3207138"/>
                  </a:lnTo>
                  <a:cubicBezTo>
                    <a:pt x="3472408" y="3221124"/>
                    <a:pt x="3456515" y="3234020"/>
                    <a:pt x="3441167" y="3247279"/>
                  </a:cubicBezTo>
                  <a:lnTo>
                    <a:pt x="3394578" y="3286966"/>
                  </a:lnTo>
                  <a:lnTo>
                    <a:pt x="3382862" y="3296865"/>
                  </a:lnTo>
                  <a:lnTo>
                    <a:pt x="3370693" y="3306310"/>
                  </a:lnTo>
                  <a:lnTo>
                    <a:pt x="3346354" y="3325109"/>
                  </a:lnTo>
                  <a:lnTo>
                    <a:pt x="3297586" y="3362799"/>
                  </a:lnTo>
                  <a:cubicBezTo>
                    <a:pt x="3264528" y="3387228"/>
                    <a:pt x="3230108" y="3410205"/>
                    <a:pt x="3196234" y="3433999"/>
                  </a:cubicBezTo>
                  <a:cubicBezTo>
                    <a:pt x="3161268" y="3456068"/>
                    <a:pt x="3125850" y="3477863"/>
                    <a:pt x="3090250" y="3499297"/>
                  </a:cubicBezTo>
                  <a:cubicBezTo>
                    <a:pt x="2946123" y="3582485"/>
                    <a:pt x="2789736" y="3647146"/>
                    <a:pt x="2628717" y="3690013"/>
                  </a:cubicBezTo>
                  <a:cubicBezTo>
                    <a:pt x="2467698" y="3733060"/>
                    <a:pt x="2302775" y="3755582"/>
                    <a:pt x="2139758" y="3761758"/>
                  </a:cubicBezTo>
                  <a:lnTo>
                    <a:pt x="2078638" y="3763392"/>
                  </a:lnTo>
                  <a:lnTo>
                    <a:pt x="2048123" y="3764028"/>
                  </a:lnTo>
                  <a:lnTo>
                    <a:pt x="2017699" y="3763574"/>
                  </a:lnTo>
                  <a:lnTo>
                    <a:pt x="1956943" y="3762121"/>
                  </a:lnTo>
                  <a:cubicBezTo>
                    <a:pt x="1936691" y="3761577"/>
                    <a:pt x="1916620" y="3761395"/>
                    <a:pt x="1896005" y="3759488"/>
                  </a:cubicBezTo>
                  <a:cubicBezTo>
                    <a:pt x="1854955" y="3756400"/>
                    <a:pt x="1814088" y="3753947"/>
                    <a:pt x="1773311" y="3749497"/>
                  </a:cubicBezTo>
                  <a:lnTo>
                    <a:pt x="1651434" y="3733423"/>
                  </a:lnTo>
                  <a:lnTo>
                    <a:pt x="1530829" y="3711173"/>
                  </a:lnTo>
                  <a:cubicBezTo>
                    <a:pt x="1490960" y="3702273"/>
                    <a:pt x="1451274" y="3692737"/>
                    <a:pt x="1411677" y="3683655"/>
                  </a:cubicBezTo>
                  <a:cubicBezTo>
                    <a:pt x="1372263" y="3673756"/>
                    <a:pt x="1333302" y="3661678"/>
                    <a:pt x="1294251" y="3650961"/>
                  </a:cubicBezTo>
                  <a:cubicBezTo>
                    <a:pt x="1274634" y="3645966"/>
                    <a:pt x="1255562" y="3638883"/>
                    <a:pt x="1236219" y="3632707"/>
                  </a:cubicBezTo>
                  <a:lnTo>
                    <a:pt x="1178550" y="3613817"/>
                  </a:lnTo>
                  <a:cubicBezTo>
                    <a:pt x="1025523" y="3561324"/>
                    <a:pt x="877309" y="3497299"/>
                    <a:pt x="735362" y="3422375"/>
                  </a:cubicBezTo>
                  <a:cubicBezTo>
                    <a:pt x="593506" y="3347359"/>
                    <a:pt x="456827" y="3262627"/>
                    <a:pt x="329228" y="3165635"/>
                  </a:cubicBezTo>
                  <a:cubicBezTo>
                    <a:pt x="296716" y="3142204"/>
                    <a:pt x="266292" y="3116049"/>
                    <a:pt x="235414" y="3090529"/>
                  </a:cubicBezTo>
                  <a:cubicBezTo>
                    <a:pt x="203992" y="3065555"/>
                    <a:pt x="175021" y="3037946"/>
                    <a:pt x="145506" y="3010882"/>
                  </a:cubicBezTo>
                  <a:lnTo>
                    <a:pt x="123437" y="2990539"/>
                  </a:lnTo>
                  <a:lnTo>
                    <a:pt x="112357" y="2980368"/>
                  </a:lnTo>
                  <a:lnTo>
                    <a:pt x="101731" y="2969742"/>
                  </a:lnTo>
                  <a:lnTo>
                    <a:pt x="59411" y="2927148"/>
                  </a:lnTo>
                  <a:cubicBezTo>
                    <a:pt x="45425" y="2912800"/>
                    <a:pt x="30713" y="2899268"/>
                    <a:pt x="17180" y="2884374"/>
                  </a:cubicBezTo>
                  <a:lnTo>
                    <a:pt x="0" y="2865736"/>
                  </a:lnTo>
                  <a:lnTo>
                    <a:pt x="0" y="2465769"/>
                  </a:lnTo>
                  <a:lnTo>
                    <a:pt x="31167" y="2508028"/>
                  </a:lnTo>
                  <a:cubicBezTo>
                    <a:pt x="41883" y="2522559"/>
                    <a:pt x="52236" y="2537361"/>
                    <a:pt x="62771" y="2551984"/>
                  </a:cubicBezTo>
                  <a:lnTo>
                    <a:pt x="96101" y="2594667"/>
                  </a:lnTo>
                  <a:lnTo>
                    <a:pt x="129249" y="2637533"/>
                  </a:lnTo>
                  <a:cubicBezTo>
                    <a:pt x="140511" y="2651700"/>
                    <a:pt x="152589" y="2665141"/>
                    <a:pt x="164214" y="2679037"/>
                  </a:cubicBezTo>
                  <a:lnTo>
                    <a:pt x="199451" y="2720268"/>
                  </a:lnTo>
                  <a:cubicBezTo>
                    <a:pt x="211257" y="2733981"/>
                    <a:pt x="224153" y="2746696"/>
                    <a:pt x="236595" y="2759954"/>
                  </a:cubicBezTo>
                  <a:lnTo>
                    <a:pt x="274284" y="2799097"/>
                  </a:lnTo>
                  <a:lnTo>
                    <a:pt x="283729" y="2808905"/>
                  </a:lnTo>
                  <a:lnTo>
                    <a:pt x="293628" y="2818168"/>
                  </a:lnTo>
                  <a:lnTo>
                    <a:pt x="313426" y="2836786"/>
                  </a:lnTo>
                  <a:lnTo>
                    <a:pt x="353113" y="2874021"/>
                  </a:lnTo>
                  <a:lnTo>
                    <a:pt x="363012" y="2883375"/>
                  </a:lnTo>
                  <a:lnTo>
                    <a:pt x="373366" y="2892184"/>
                  </a:lnTo>
                  <a:lnTo>
                    <a:pt x="393981" y="2909894"/>
                  </a:lnTo>
                  <a:cubicBezTo>
                    <a:pt x="421498" y="2933506"/>
                    <a:pt x="448562" y="2957755"/>
                    <a:pt x="477624" y="2979641"/>
                  </a:cubicBezTo>
                  <a:cubicBezTo>
                    <a:pt x="591236" y="3070186"/>
                    <a:pt x="713658" y="3150650"/>
                    <a:pt x="844252" y="3215402"/>
                  </a:cubicBezTo>
                  <a:cubicBezTo>
                    <a:pt x="974756" y="3280337"/>
                    <a:pt x="1112435" y="3330741"/>
                    <a:pt x="1253655" y="3364978"/>
                  </a:cubicBezTo>
                  <a:lnTo>
                    <a:pt x="1306783" y="3376875"/>
                  </a:lnTo>
                  <a:cubicBezTo>
                    <a:pt x="1324583" y="3380599"/>
                    <a:pt x="1342020" y="3385231"/>
                    <a:pt x="1360093" y="3387773"/>
                  </a:cubicBezTo>
                  <a:lnTo>
                    <a:pt x="1413766" y="3396492"/>
                  </a:lnTo>
                  <a:lnTo>
                    <a:pt x="1440558" y="3400850"/>
                  </a:lnTo>
                  <a:cubicBezTo>
                    <a:pt x="1449457" y="3402304"/>
                    <a:pt x="1458358" y="3403848"/>
                    <a:pt x="1467439" y="3404665"/>
                  </a:cubicBezTo>
                  <a:cubicBezTo>
                    <a:pt x="1503494" y="3408480"/>
                    <a:pt x="1539367" y="3412930"/>
                    <a:pt x="1575239" y="3416199"/>
                  </a:cubicBezTo>
                  <a:lnTo>
                    <a:pt x="1683220" y="3422375"/>
                  </a:lnTo>
                  <a:lnTo>
                    <a:pt x="1791112" y="3423646"/>
                  </a:lnTo>
                  <a:cubicBezTo>
                    <a:pt x="1809002" y="3423918"/>
                    <a:pt x="1827075" y="3422465"/>
                    <a:pt x="1844966" y="3422012"/>
                  </a:cubicBezTo>
                  <a:lnTo>
                    <a:pt x="1898639" y="3420376"/>
                  </a:lnTo>
                  <a:cubicBezTo>
                    <a:pt x="1916348" y="3420195"/>
                    <a:pt x="1934693" y="3418560"/>
                    <a:pt x="1952857" y="3417380"/>
                  </a:cubicBezTo>
                  <a:lnTo>
                    <a:pt x="2007256" y="3413747"/>
                  </a:lnTo>
                  <a:lnTo>
                    <a:pt x="2034410" y="3412203"/>
                  </a:lnTo>
                  <a:lnTo>
                    <a:pt x="2061383" y="3409570"/>
                  </a:lnTo>
                  <a:cubicBezTo>
                    <a:pt x="2079365" y="3407753"/>
                    <a:pt x="2097255" y="3406028"/>
                    <a:pt x="2115238" y="3404484"/>
                  </a:cubicBezTo>
                  <a:cubicBezTo>
                    <a:pt x="2258546" y="3390317"/>
                    <a:pt x="2398768" y="3368157"/>
                    <a:pt x="2535085" y="3335100"/>
                  </a:cubicBezTo>
                  <a:cubicBezTo>
                    <a:pt x="2671311" y="3301951"/>
                    <a:pt x="2803994" y="3258541"/>
                    <a:pt x="2932138" y="3201417"/>
                  </a:cubicBezTo>
                  <a:cubicBezTo>
                    <a:pt x="2963741" y="3186432"/>
                    <a:pt x="2995346" y="3170993"/>
                    <a:pt x="3027041" y="3155554"/>
                  </a:cubicBezTo>
                  <a:cubicBezTo>
                    <a:pt x="3057737" y="3138390"/>
                    <a:pt x="3089069" y="3122042"/>
                    <a:pt x="3119675" y="3104152"/>
                  </a:cubicBezTo>
                  <a:lnTo>
                    <a:pt x="3164810" y="3075998"/>
                  </a:lnTo>
                  <a:lnTo>
                    <a:pt x="3187424" y="3061830"/>
                  </a:lnTo>
                  <a:lnTo>
                    <a:pt x="3198685" y="3054747"/>
                  </a:lnTo>
                  <a:lnTo>
                    <a:pt x="3209583" y="3047028"/>
                  </a:lnTo>
                  <a:lnTo>
                    <a:pt x="3253448" y="3016331"/>
                  </a:lnTo>
                  <a:cubicBezTo>
                    <a:pt x="3268069" y="3006069"/>
                    <a:pt x="3282963" y="2996169"/>
                    <a:pt x="3296767" y="2984636"/>
                  </a:cubicBezTo>
                  <a:lnTo>
                    <a:pt x="3338998" y="2951216"/>
                  </a:lnTo>
                  <a:cubicBezTo>
                    <a:pt x="3353074" y="2940045"/>
                    <a:pt x="3367242" y="2928966"/>
                    <a:pt x="3380501" y="2916796"/>
                  </a:cubicBezTo>
                  <a:lnTo>
                    <a:pt x="3421005" y="2880923"/>
                  </a:lnTo>
                  <a:cubicBezTo>
                    <a:pt x="3434356" y="2868844"/>
                    <a:pt x="3448160" y="2857038"/>
                    <a:pt x="3460602" y="2844233"/>
                  </a:cubicBezTo>
                  <a:cubicBezTo>
                    <a:pt x="3512095" y="2794193"/>
                    <a:pt x="3561409" y="2742881"/>
                    <a:pt x="3602458" y="2688754"/>
                  </a:cubicBezTo>
                  <a:cubicBezTo>
                    <a:pt x="3645597" y="2635263"/>
                    <a:pt x="3678564" y="2578865"/>
                    <a:pt x="3706899" y="2519198"/>
                  </a:cubicBezTo>
                  <a:lnTo>
                    <a:pt x="3726787" y="2473699"/>
                  </a:lnTo>
                  <a:lnTo>
                    <a:pt x="3743860" y="2425747"/>
                  </a:lnTo>
                  <a:cubicBezTo>
                    <a:pt x="3749945" y="2410217"/>
                    <a:pt x="3754214" y="2392599"/>
                    <a:pt x="3759481" y="2376070"/>
                  </a:cubicBezTo>
                  <a:cubicBezTo>
                    <a:pt x="3764476" y="2359179"/>
                    <a:pt x="3769652" y="2342832"/>
                    <a:pt x="3774102" y="2324941"/>
                  </a:cubicBezTo>
                  <a:cubicBezTo>
                    <a:pt x="3810339" y="2185264"/>
                    <a:pt x="3840945" y="2032328"/>
                    <a:pt x="3881812" y="1882480"/>
                  </a:cubicBezTo>
                  <a:cubicBezTo>
                    <a:pt x="3922044" y="1732087"/>
                    <a:pt x="3970177" y="1583782"/>
                    <a:pt x="4023759" y="1437930"/>
                  </a:cubicBezTo>
                  <a:cubicBezTo>
                    <a:pt x="4070711" y="1311967"/>
                    <a:pt x="4095323" y="1179828"/>
                    <a:pt x="4097321" y="1045691"/>
                  </a:cubicBezTo>
                  <a:cubicBezTo>
                    <a:pt x="4099500" y="911554"/>
                    <a:pt x="4077796" y="775601"/>
                    <a:pt x="4037563" y="642917"/>
                  </a:cubicBezTo>
                  <a:cubicBezTo>
                    <a:pt x="3997513" y="509961"/>
                    <a:pt x="3937665" y="380910"/>
                    <a:pt x="3865374" y="257581"/>
                  </a:cubicBezTo>
                  <a:cubicBezTo>
                    <a:pt x="3829320" y="195825"/>
                    <a:pt x="3789451" y="135886"/>
                    <a:pt x="3748583" y="76400"/>
                  </a:cubicBezTo>
                  <a:close/>
                  <a:moveTo>
                    <a:pt x="0" y="0"/>
                  </a:moveTo>
                  <a:lnTo>
                    <a:pt x="490974" y="0"/>
                  </a:lnTo>
                  <a:lnTo>
                    <a:pt x="340218" y="124715"/>
                  </a:lnTo>
                  <a:cubicBezTo>
                    <a:pt x="279415" y="172712"/>
                    <a:pt x="218386" y="218189"/>
                    <a:pt x="158390" y="262927"/>
                  </a:cubicBezTo>
                  <a:lnTo>
                    <a:pt x="0" y="38358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53B73FA-DD70-4019-916A-C6CBE0FB8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3" y="1939"/>
              <a:ext cx="4389739" cy="3770876"/>
            </a:xfrm>
            <a:custGeom>
              <a:avLst/>
              <a:gdLst>
                <a:gd name="connsiteX0" fmla="*/ 3380673 w 4389739"/>
                <a:gd name="connsiteY0" fmla="*/ 0 h 3715351"/>
                <a:gd name="connsiteX1" fmla="*/ 4063068 w 4389739"/>
                <a:gd name="connsiteY1" fmla="*/ 0 h 3715351"/>
                <a:gd name="connsiteX2" fmla="*/ 4090590 w 4389739"/>
                <a:gd name="connsiteY2" fmla="*/ 40479 h 3715351"/>
                <a:gd name="connsiteX3" fmla="*/ 4304021 w 4389739"/>
                <a:gd name="connsiteY3" fmla="*/ 1470170 h 3715351"/>
                <a:gd name="connsiteX4" fmla="*/ 3646869 w 4389739"/>
                <a:gd name="connsiteY4" fmla="*/ 3036312 h 3715351"/>
                <a:gd name="connsiteX5" fmla="*/ 1927337 w 4389739"/>
                <a:gd name="connsiteY5" fmla="*/ 3715351 h 3715351"/>
                <a:gd name="connsiteX6" fmla="*/ 112084 w 4389739"/>
                <a:gd name="connsiteY6" fmla="*/ 2970651 h 3715351"/>
                <a:gd name="connsiteX7" fmla="*/ 0 w 4389739"/>
                <a:gd name="connsiteY7" fmla="*/ 2848883 h 3715351"/>
                <a:gd name="connsiteX8" fmla="*/ 0 w 4389739"/>
                <a:gd name="connsiteY8" fmla="*/ 1794217 h 3715351"/>
                <a:gd name="connsiteX9" fmla="*/ 50420 w 4389739"/>
                <a:gd name="connsiteY9" fmla="*/ 1930977 h 3715351"/>
                <a:gd name="connsiteX10" fmla="*/ 494879 w 4389739"/>
                <a:gd name="connsiteY10" fmla="*/ 2582861 h 3715351"/>
                <a:gd name="connsiteX11" fmla="*/ 1927428 w 4389739"/>
                <a:gd name="connsiteY11" fmla="*/ 3170539 h 3715351"/>
                <a:gd name="connsiteX12" fmla="*/ 3261622 w 4389739"/>
                <a:gd name="connsiteY12" fmla="*/ 2651065 h 3715351"/>
                <a:gd name="connsiteX13" fmla="*/ 3451249 w 4389739"/>
                <a:gd name="connsiteY13" fmla="*/ 2406495 h 3715351"/>
                <a:gd name="connsiteX14" fmla="*/ 3548513 w 4389739"/>
                <a:gd name="connsiteY14" fmla="*/ 2087000 h 3715351"/>
                <a:gd name="connsiteX15" fmla="*/ 3792812 w 4389739"/>
                <a:gd name="connsiteY15" fmla="*/ 1281544 h 3715351"/>
                <a:gd name="connsiteX16" fmla="*/ 3785001 w 4389739"/>
                <a:gd name="connsiteY16" fmla="*/ 655451 h 3715351"/>
                <a:gd name="connsiteX17" fmla="*/ 3400209 w 4389739"/>
                <a:gd name="connsiteY17" fmla="*/ 20912 h 3715351"/>
                <a:gd name="connsiteX18" fmla="*/ 0 w 4389739"/>
                <a:gd name="connsiteY18" fmla="*/ 0 h 3715351"/>
                <a:gd name="connsiteX19" fmla="*/ 740721 w 4389739"/>
                <a:gd name="connsiteY19" fmla="*/ 0 h 3715351"/>
                <a:gd name="connsiteX20" fmla="*/ 713748 w 4389739"/>
                <a:gd name="connsiteY20" fmla="*/ 26542 h 3715351"/>
                <a:gd name="connsiteX21" fmla="*/ 429308 w 4389739"/>
                <a:gd name="connsiteY21" fmla="*/ 295360 h 3715351"/>
                <a:gd name="connsiteX22" fmla="*/ 10006 w 4389739"/>
                <a:gd name="connsiteY22" fmla="*/ 732645 h 3715351"/>
                <a:gd name="connsiteX23" fmla="*/ 0 w 4389739"/>
                <a:gd name="connsiteY23" fmla="*/ 749563 h 371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89739" h="3715351">
                  <a:moveTo>
                    <a:pt x="3380673" y="0"/>
                  </a:moveTo>
                  <a:lnTo>
                    <a:pt x="4063068" y="0"/>
                  </a:lnTo>
                  <a:lnTo>
                    <a:pt x="4090590" y="40479"/>
                  </a:lnTo>
                  <a:cubicBezTo>
                    <a:pt x="4344157" y="451833"/>
                    <a:pt x="4493920" y="955714"/>
                    <a:pt x="4304021" y="1470170"/>
                  </a:cubicBezTo>
                  <a:cubicBezTo>
                    <a:pt x="3964456" y="2390148"/>
                    <a:pt x="4114577" y="2568603"/>
                    <a:pt x="3646869" y="3036312"/>
                  </a:cubicBezTo>
                  <a:cubicBezTo>
                    <a:pt x="3179069" y="3504020"/>
                    <a:pt x="2641069" y="3715351"/>
                    <a:pt x="1927337" y="3715351"/>
                  </a:cubicBezTo>
                  <a:cubicBezTo>
                    <a:pt x="1219872" y="3715351"/>
                    <a:pt x="578794" y="3431185"/>
                    <a:pt x="112084" y="2970651"/>
                  </a:cubicBezTo>
                  <a:lnTo>
                    <a:pt x="0" y="2848883"/>
                  </a:lnTo>
                  <a:lnTo>
                    <a:pt x="0" y="1794217"/>
                  </a:lnTo>
                  <a:lnTo>
                    <a:pt x="50420" y="1930977"/>
                  </a:lnTo>
                  <a:cubicBezTo>
                    <a:pt x="154859" y="2175638"/>
                    <a:pt x="304435" y="2394961"/>
                    <a:pt x="494879" y="2582861"/>
                  </a:cubicBezTo>
                  <a:cubicBezTo>
                    <a:pt x="878944" y="2961842"/>
                    <a:pt x="1387702" y="3170539"/>
                    <a:pt x="1927428" y="3170539"/>
                  </a:cubicBezTo>
                  <a:cubicBezTo>
                    <a:pt x="2498486" y="3170539"/>
                    <a:pt x="2897536" y="3015151"/>
                    <a:pt x="3261622" y="2651065"/>
                  </a:cubicBezTo>
                  <a:cubicBezTo>
                    <a:pt x="3384679" y="2528008"/>
                    <a:pt x="3426547" y="2458352"/>
                    <a:pt x="3451249" y="2406495"/>
                  </a:cubicBezTo>
                  <a:cubicBezTo>
                    <a:pt x="3487303" y="2330845"/>
                    <a:pt x="3513004" y="2228584"/>
                    <a:pt x="3548513" y="2087000"/>
                  </a:cubicBezTo>
                  <a:cubicBezTo>
                    <a:pt x="3596102" y="1897556"/>
                    <a:pt x="3661309" y="1638000"/>
                    <a:pt x="3792812" y="1281544"/>
                  </a:cubicBezTo>
                  <a:cubicBezTo>
                    <a:pt x="3864739" y="1086651"/>
                    <a:pt x="3862196" y="881858"/>
                    <a:pt x="3785001" y="655451"/>
                  </a:cubicBezTo>
                  <a:cubicBezTo>
                    <a:pt x="3714346" y="448296"/>
                    <a:pt x="3581298" y="228882"/>
                    <a:pt x="3400209" y="20912"/>
                  </a:cubicBezTo>
                  <a:close/>
                  <a:moveTo>
                    <a:pt x="0" y="0"/>
                  </a:moveTo>
                  <a:lnTo>
                    <a:pt x="740721" y="0"/>
                  </a:lnTo>
                  <a:lnTo>
                    <a:pt x="713748" y="26542"/>
                  </a:lnTo>
                  <a:cubicBezTo>
                    <a:pt x="616755" y="123534"/>
                    <a:pt x="521488" y="210901"/>
                    <a:pt x="429308" y="295360"/>
                  </a:cubicBezTo>
                  <a:cubicBezTo>
                    <a:pt x="256302" y="453928"/>
                    <a:pt x="106908" y="590789"/>
                    <a:pt x="10006" y="732645"/>
                  </a:cubicBezTo>
                  <a:lnTo>
                    <a:pt x="0" y="749563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276733-3A2F-427C-B871-7F5A43825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3" y="1939"/>
              <a:ext cx="4389701" cy="3770876"/>
            </a:xfrm>
            <a:custGeom>
              <a:avLst/>
              <a:gdLst>
                <a:gd name="connsiteX0" fmla="*/ 3499929 w 4389701"/>
                <a:gd name="connsiteY0" fmla="*/ 0 h 3715351"/>
                <a:gd name="connsiteX1" fmla="*/ 4063056 w 4389701"/>
                <a:gd name="connsiteY1" fmla="*/ 0 h 3715351"/>
                <a:gd name="connsiteX2" fmla="*/ 4090576 w 4389701"/>
                <a:gd name="connsiteY2" fmla="*/ 40479 h 3715351"/>
                <a:gd name="connsiteX3" fmla="*/ 4304020 w 4389701"/>
                <a:gd name="connsiteY3" fmla="*/ 1470170 h 3715351"/>
                <a:gd name="connsiteX4" fmla="*/ 3646868 w 4389701"/>
                <a:gd name="connsiteY4" fmla="*/ 3036312 h 3715351"/>
                <a:gd name="connsiteX5" fmla="*/ 1927336 w 4389701"/>
                <a:gd name="connsiteY5" fmla="*/ 3715351 h 3715351"/>
                <a:gd name="connsiteX6" fmla="*/ 112084 w 4389701"/>
                <a:gd name="connsiteY6" fmla="*/ 2970651 h 3715351"/>
                <a:gd name="connsiteX7" fmla="*/ 0 w 4389701"/>
                <a:gd name="connsiteY7" fmla="*/ 2848884 h 3715351"/>
                <a:gd name="connsiteX8" fmla="*/ 0 w 4389701"/>
                <a:gd name="connsiteY8" fmla="*/ 2034844 h 3715351"/>
                <a:gd name="connsiteX9" fmla="*/ 57349 w 4389701"/>
                <a:gd name="connsiteY9" fmla="*/ 2152995 h 3715351"/>
                <a:gd name="connsiteX10" fmla="*/ 430943 w 4389701"/>
                <a:gd name="connsiteY10" fmla="*/ 2647251 h 3715351"/>
                <a:gd name="connsiteX11" fmla="*/ 1927336 w 4389701"/>
                <a:gd name="connsiteY11" fmla="*/ 3261084 h 3715351"/>
                <a:gd name="connsiteX12" fmla="*/ 2712723 w 4389701"/>
                <a:gd name="connsiteY12" fmla="*/ 3128673 h 3715351"/>
                <a:gd name="connsiteX13" fmla="*/ 3325739 w 4389701"/>
                <a:gd name="connsiteY13" fmla="*/ 2715091 h 3715351"/>
                <a:gd name="connsiteX14" fmla="*/ 3533165 w 4389701"/>
                <a:gd name="connsiteY14" fmla="*/ 2445455 h 3715351"/>
                <a:gd name="connsiteX15" fmla="*/ 3636606 w 4389701"/>
                <a:gd name="connsiteY15" fmla="*/ 2108978 h 3715351"/>
                <a:gd name="connsiteX16" fmla="*/ 3877997 w 4389701"/>
                <a:gd name="connsiteY16" fmla="*/ 1312875 h 3715351"/>
                <a:gd name="connsiteX17" fmla="*/ 3871005 w 4389701"/>
                <a:gd name="connsiteY17" fmla="*/ 626026 h 3715351"/>
                <a:gd name="connsiteX18" fmla="*/ 3600818 w 4389701"/>
                <a:gd name="connsiteY18" fmla="*/ 125805 h 3715351"/>
                <a:gd name="connsiteX19" fmla="*/ 0 w 4389701"/>
                <a:gd name="connsiteY19" fmla="*/ 0 h 3715351"/>
                <a:gd name="connsiteX20" fmla="*/ 610148 w 4389701"/>
                <a:gd name="connsiteY20" fmla="*/ 0 h 3715351"/>
                <a:gd name="connsiteX21" fmla="*/ 507071 w 4389701"/>
                <a:gd name="connsiteY21" fmla="*/ 99503 h 3715351"/>
                <a:gd name="connsiteX22" fmla="*/ 367825 w 4389701"/>
                <a:gd name="connsiteY22" fmla="*/ 228156 h 3715351"/>
                <a:gd name="connsiteX23" fmla="*/ 21000 w 4389701"/>
                <a:gd name="connsiteY23" fmla="*/ 569708 h 3715351"/>
                <a:gd name="connsiteX24" fmla="*/ 0 w 4389701"/>
                <a:gd name="connsiteY24" fmla="*/ 596889 h 371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389701" h="3715351">
                  <a:moveTo>
                    <a:pt x="3499929" y="0"/>
                  </a:moveTo>
                  <a:lnTo>
                    <a:pt x="4063056" y="0"/>
                  </a:lnTo>
                  <a:lnTo>
                    <a:pt x="4090576" y="40479"/>
                  </a:lnTo>
                  <a:cubicBezTo>
                    <a:pt x="4344122" y="451833"/>
                    <a:pt x="4493851" y="955714"/>
                    <a:pt x="4304020" y="1470170"/>
                  </a:cubicBezTo>
                  <a:cubicBezTo>
                    <a:pt x="3964455" y="2390148"/>
                    <a:pt x="4114576" y="2568603"/>
                    <a:pt x="3646868" y="3036312"/>
                  </a:cubicBezTo>
                  <a:cubicBezTo>
                    <a:pt x="3179069" y="3504020"/>
                    <a:pt x="2641068" y="3715351"/>
                    <a:pt x="1927336" y="3715351"/>
                  </a:cubicBezTo>
                  <a:cubicBezTo>
                    <a:pt x="1219872" y="3715351"/>
                    <a:pt x="578794" y="3431185"/>
                    <a:pt x="112084" y="2970651"/>
                  </a:cubicBezTo>
                  <a:lnTo>
                    <a:pt x="0" y="2848884"/>
                  </a:lnTo>
                  <a:lnTo>
                    <a:pt x="0" y="2034844"/>
                  </a:lnTo>
                  <a:lnTo>
                    <a:pt x="57349" y="2152995"/>
                  </a:lnTo>
                  <a:cubicBezTo>
                    <a:pt x="156619" y="2334426"/>
                    <a:pt x="281776" y="2500059"/>
                    <a:pt x="430943" y="2647251"/>
                  </a:cubicBezTo>
                  <a:cubicBezTo>
                    <a:pt x="832174" y="3043032"/>
                    <a:pt x="1363635" y="3261084"/>
                    <a:pt x="1927336" y="3261084"/>
                  </a:cubicBezTo>
                  <a:cubicBezTo>
                    <a:pt x="2229848" y="3261084"/>
                    <a:pt x="2486770" y="3217764"/>
                    <a:pt x="2712723" y="3128673"/>
                  </a:cubicBezTo>
                  <a:cubicBezTo>
                    <a:pt x="2934316" y="3041306"/>
                    <a:pt x="3134841" y="2905989"/>
                    <a:pt x="3325739" y="2715091"/>
                  </a:cubicBezTo>
                  <a:cubicBezTo>
                    <a:pt x="3458513" y="2582408"/>
                    <a:pt x="3505103" y="2504305"/>
                    <a:pt x="3533165" y="2445455"/>
                  </a:cubicBezTo>
                  <a:cubicBezTo>
                    <a:pt x="3573124" y="2361631"/>
                    <a:pt x="3599734" y="2255648"/>
                    <a:pt x="3636606" y="2108978"/>
                  </a:cubicBezTo>
                  <a:cubicBezTo>
                    <a:pt x="3683649" y="1921532"/>
                    <a:pt x="3748129" y="1664701"/>
                    <a:pt x="3877997" y="1312875"/>
                  </a:cubicBezTo>
                  <a:cubicBezTo>
                    <a:pt x="3957462" y="1097549"/>
                    <a:pt x="3955192" y="872957"/>
                    <a:pt x="3871005" y="626026"/>
                  </a:cubicBezTo>
                  <a:cubicBezTo>
                    <a:pt x="3815220" y="462351"/>
                    <a:pt x="3723064" y="292137"/>
                    <a:pt x="3600818" y="125805"/>
                  </a:cubicBezTo>
                  <a:close/>
                  <a:moveTo>
                    <a:pt x="0" y="0"/>
                  </a:moveTo>
                  <a:lnTo>
                    <a:pt x="610148" y="0"/>
                  </a:lnTo>
                  <a:lnTo>
                    <a:pt x="507071" y="99503"/>
                  </a:lnTo>
                  <a:cubicBezTo>
                    <a:pt x="460050" y="143606"/>
                    <a:pt x="413552" y="186244"/>
                    <a:pt x="367825" y="228156"/>
                  </a:cubicBezTo>
                  <a:cubicBezTo>
                    <a:pt x="234937" y="349874"/>
                    <a:pt x="115689" y="459178"/>
                    <a:pt x="21000" y="569708"/>
                  </a:cubicBezTo>
                  <a:lnTo>
                    <a:pt x="0" y="5968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4A30C11-CB65-4FFA-A60D-499BF0DCD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3" y="6910"/>
              <a:ext cx="4457647" cy="3827827"/>
            </a:xfrm>
            <a:custGeom>
              <a:avLst/>
              <a:gdLst>
                <a:gd name="connsiteX0" fmla="*/ 4035886 w 4457647"/>
                <a:gd name="connsiteY0" fmla="*/ 0 h 3827827"/>
                <a:gd name="connsiteX1" fmla="*/ 4194172 w 4457647"/>
                <a:gd name="connsiteY1" fmla="*/ 0 h 3827827"/>
                <a:gd name="connsiteX2" fmla="*/ 4245692 w 4457647"/>
                <a:gd name="connsiteY2" fmla="*/ 106223 h 3827827"/>
                <a:gd name="connsiteX3" fmla="*/ 4457647 w 4457647"/>
                <a:gd name="connsiteY3" fmla="*/ 1148970 h 3827827"/>
                <a:gd name="connsiteX4" fmla="*/ 1760496 w 4457647"/>
                <a:gd name="connsiteY4" fmla="*/ 3827827 h 3827827"/>
                <a:gd name="connsiteX5" fmla="*/ 44857 w 4457647"/>
                <a:gd name="connsiteY5" fmla="*/ 3216117 h 3827827"/>
                <a:gd name="connsiteX6" fmla="*/ 0 w 4457647"/>
                <a:gd name="connsiteY6" fmla="*/ 3175626 h 3827827"/>
                <a:gd name="connsiteX7" fmla="*/ 0 w 4457647"/>
                <a:gd name="connsiteY7" fmla="*/ 2859397 h 3827827"/>
                <a:gd name="connsiteX8" fmla="*/ 60826 w 4457647"/>
                <a:gd name="connsiteY8" fmla="*/ 2920142 h 3827827"/>
                <a:gd name="connsiteX9" fmla="*/ 668665 w 4457647"/>
                <a:gd name="connsiteY9" fmla="*/ 3318613 h 3827827"/>
                <a:gd name="connsiteX10" fmla="*/ 1122989 w 4457647"/>
                <a:gd name="connsiteY10" fmla="*/ 3478142 h 3827827"/>
                <a:gd name="connsiteX11" fmla="*/ 1181503 w 4457647"/>
                <a:gd name="connsiteY11" fmla="*/ 3491652 h 3827827"/>
                <a:gd name="connsiteX12" fmla="*/ 1240017 w 4457647"/>
                <a:gd name="connsiteY12" fmla="*/ 3504606 h 3827827"/>
                <a:gd name="connsiteX13" fmla="*/ 1298904 w 4457647"/>
                <a:gd name="connsiteY13" fmla="*/ 3515525 h 3827827"/>
                <a:gd name="connsiteX14" fmla="*/ 1328347 w 4457647"/>
                <a:gd name="connsiteY14" fmla="*/ 3520986 h 3827827"/>
                <a:gd name="connsiteX15" fmla="*/ 1357885 w 4457647"/>
                <a:gd name="connsiteY15" fmla="*/ 3525889 h 3827827"/>
                <a:gd name="connsiteX16" fmla="*/ 1476217 w 4457647"/>
                <a:gd name="connsiteY16" fmla="*/ 3542361 h 3827827"/>
                <a:gd name="connsiteX17" fmla="*/ 1595016 w 4457647"/>
                <a:gd name="connsiteY17" fmla="*/ 3553556 h 3827827"/>
                <a:gd name="connsiteX18" fmla="*/ 1714094 w 4457647"/>
                <a:gd name="connsiteY18" fmla="*/ 3559387 h 3827827"/>
                <a:gd name="connsiteX19" fmla="*/ 1833172 w 4457647"/>
                <a:gd name="connsiteY19" fmla="*/ 3560589 h 3827827"/>
                <a:gd name="connsiteX20" fmla="*/ 2073006 w 4457647"/>
                <a:gd name="connsiteY20" fmla="*/ 3550318 h 3827827"/>
                <a:gd name="connsiteX21" fmla="*/ 2542145 w 4457647"/>
                <a:gd name="connsiteY21" fmla="*/ 3478419 h 3827827"/>
                <a:gd name="connsiteX22" fmla="*/ 2986313 w 4457647"/>
                <a:gd name="connsiteY22" fmla="*/ 3322592 h 3827827"/>
                <a:gd name="connsiteX23" fmla="*/ 3392744 w 4457647"/>
                <a:gd name="connsiteY23" fmla="*/ 3075804 h 3827827"/>
                <a:gd name="connsiteX24" fmla="*/ 3440357 w 4457647"/>
                <a:gd name="connsiteY24" fmla="*/ 3038976 h 3827827"/>
                <a:gd name="connsiteX25" fmla="*/ 3487597 w 4457647"/>
                <a:gd name="connsiteY25" fmla="*/ 3001407 h 3827827"/>
                <a:gd name="connsiteX26" fmla="*/ 3533812 w 4457647"/>
                <a:gd name="connsiteY26" fmla="*/ 2962357 h 3827827"/>
                <a:gd name="connsiteX27" fmla="*/ 3579375 w 4457647"/>
                <a:gd name="connsiteY27" fmla="*/ 2922568 h 3827827"/>
                <a:gd name="connsiteX28" fmla="*/ 3748023 w 4457647"/>
                <a:gd name="connsiteY28" fmla="*/ 2751936 h 3827827"/>
                <a:gd name="connsiteX29" fmla="*/ 3883220 w 4457647"/>
                <a:gd name="connsiteY29" fmla="*/ 2557428 h 3827827"/>
                <a:gd name="connsiteX30" fmla="*/ 3910334 w 4457647"/>
                <a:gd name="connsiteY30" fmla="*/ 2504221 h 3827827"/>
                <a:gd name="connsiteX31" fmla="*/ 3934094 w 4457647"/>
                <a:gd name="connsiteY31" fmla="*/ 2448979 h 3827827"/>
                <a:gd name="connsiteX32" fmla="*/ 3955991 w 4457647"/>
                <a:gd name="connsiteY32" fmla="*/ 2392440 h 3827827"/>
                <a:gd name="connsiteX33" fmla="*/ 3976209 w 4457647"/>
                <a:gd name="connsiteY33" fmla="*/ 2334792 h 3827827"/>
                <a:gd name="connsiteX34" fmla="*/ 4047954 w 4457647"/>
                <a:gd name="connsiteY34" fmla="*/ 2098368 h 3827827"/>
                <a:gd name="connsiteX35" fmla="*/ 4083082 w 4457647"/>
                <a:gd name="connsiteY35" fmla="*/ 1979185 h 3827827"/>
                <a:gd name="connsiteX36" fmla="*/ 4119234 w 4457647"/>
                <a:gd name="connsiteY36" fmla="*/ 1860185 h 3827827"/>
                <a:gd name="connsiteX37" fmla="*/ 4279124 w 4457647"/>
                <a:gd name="connsiteY37" fmla="*/ 1389742 h 3827827"/>
                <a:gd name="connsiteX38" fmla="*/ 4359347 w 4457647"/>
                <a:gd name="connsiteY38" fmla="*/ 909398 h 3827827"/>
                <a:gd name="connsiteX39" fmla="*/ 4331954 w 4457647"/>
                <a:gd name="connsiteY39" fmla="*/ 667330 h 3827827"/>
                <a:gd name="connsiteX40" fmla="*/ 4318723 w 4457647"/>
                <a:gd name="connsiteY40" fmla="*/ 607924 h 3827827"/>
                <a:gd name="connsiteX41" fmla="*/ 4303162 w 4457647"/>
                <a:gd name="connsiteY41" fmla="*/ 549072 h 3827827"/>
                <a:gd name="connsiteX42" fmla="*/ 4285087 w 4457647"/>
                <a:gd name="connsiteY42" fmla="*/ 490961 h 3827827"/>
                <a:gd name="connsiteX43" fmla="*/ 4265053 w 4457647"/>
                <a:gd name="connsiteY43" fmla="*/ 433589 h 3827827"/>
                <a:gd name="connsiteX44" fmla="*/ 4039569 w 4457647"/>
                <a:gd name="connsiteY44" fmla="*/ 4880 h 3827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57647" h="3827827">
                  <a:moveTo>
                    <a:pt x="4035886" y="0"/>
                  </a:moveTo>
                  <a:lnTo>
                    <a:pt x="4194172" y="0"/>
                  </a:lnTo>
                  <a:lnTo>
                    <a:pt x="4245692" y="106223"/>
                  </a:lnTo>
                  <a:cubicBezTo>
                    <a:pt x="4382175" y="426719"/>
                    <a:pt x="4457647" y="779088"/>
                    <a:pt x="4457647" y="1148970"/>
                  </a:cubicBezTo>
                  <a:cubicBezTo>
                    <a:pt x="4457647" y="2628495"/>
                    <a:pt x="3250092" y="3827827"/>
                    <a:pt x="1760496" y="3827827"/>
                  </a:cubicBezTo>
                  <a:cubicBezTo>
                    <a:pt x="1108797" y="3827827"/>
                    <a:pt x="511083" y="3598267"/>
                    <a:pt x="44857" y="3216117"/>
                  </a:cubicBezTo>
                  <a:lnTo>
                    <a:pt x="0" y="3175626"/>
                  </a:lnTo>
                  <a:lnTo>
                    <a:pt x="0" y="2859397"/>
                  </a:lnTo>
                  <a:lnTo>
                    <a:pt x="60826" y="2920142"/>
                  </a:lnTo>
                  <a:cubicBezTo>
                    <a:pt x="242264" y="3083259"/>
                    <a:pt x="448677" y="3217775"/>
                    <a:pt x="668665" y="3318613"/>
                  </a:cubicBezTo>
                  <a:cubicBezTo>
                    <a:pt x="815323" y="3385977"/>
                    <a:pt x="967666" y="3439462"/>
                    <a:pt x="1122989" y="3478142"/>
                  </a:cubicBezTo>
                  <a:lnTo>
                    <a:pt x="1181503" y="3491652"/>
                  </a:lnTo>
                  <a:cubicBezTo>
                    <a:pt x="1201070" y="3496002"/>
                    <a:pt x="1220264" y="3501460"/>
                    <a:pt x="1240017" y="3504606"/>
                  </a:cubicBezTo>
                  <a:lnTo>
                    <a:pt x="1298904" y="3515525"/>
                  </a:lnTo>
                  <a:lnTo>
                    <a:pt x="1328347" y="3520986"/>
                  </a:lnTo>
                  <a:cubicBezTo>
                    <a:pt x="1338131" y="3522835"/>
                    <a:pt x="1347915" y="3524778"/>
                    <a:pt x="1357885" y="3525889"/>
                  </a:cubicBezTo>
                  <a:cubicBezTo>
                    <a:pt x="1397391" y="3531348"/>
                    <a:pt x="1436710" y="3537271"/>
                    <a:pt x="1476217" y="3542361"/>
                  </a:cubicBezTo>
                  <a:cubicBezTo>
                    <a:pt x="1515910" y="3545784"/>
                    <a:pt x="1555509" y="3549578"/>
                    <a:pt x="1595016" y="3553556"/>
                  </a:cubicBezTo>
                  <a:lnTo>
                    <a:pt x="1714094" y="3559387"/>
                  </a:lnTo>
                  <a:cubicBezTo>
                    <a:pt x="1753787" y="3560497"/>
                    <a:pt x="1793480" y="3560127"/>
                    <a:pt x="1833172" y="3560589"/>
                  </a:cubicBezTo>
                  <a:cubicBezTo>
                    <a:pt x="1913023" y="3559295"/>
                    <a:pt x="1993620" y="3556426"/>
                    <a:pt x="2073006" y="3550318"/>
                  </a:cubicBezTo>
                  <a:cubicBezTo>
                    <a:pt x="2232150" y="3538474"/>
                    <a:pt x="2389244" y="3515618"/>
                    <a:pt x="2542145" y="3478419"/>
                  </a:cubicBezTo>
                  <a:cubicBezTo>
                    <a:pt x="2695045" y="3441313"/>
                    <a:pt x="2843753" y="3389586"/>
                    <a:pt x="2986313" y="3322592"/>
                  </a:cubicBezTo>
                  <a:cubicBezTo>
                    <a:pt x="3128871" y="3255413"/>
                    <a:pt x="3264442" y="3171854"/>
                    <a:pt x="3392744" y="3075804"/>
                  </a:cubicBezTo>
                  <a:lnTo>
                    <a:pt x="3440357" y="3038976"/>
                  </a:lnTo>
                  <a:cubicBezTo>
                    <a:pt x="3456290" y="3026669"/>
                    <a:pt x="3472502" y="3014732"/>
                    <a:pt x="3487597" y="3001407"/>
                  </a:cubicBezTo>
                  <a:lnTo>
                    <a:pt x="3533812" y="2962357"/>
                  </a:lnTo>
                  <a:cubicBezTo>
                    <a:pt x="3549186" y="2949218"/>
                    <a:pt x="3564933" y="2936448"/>
                    <a:pt x="3579375" y="2922568"/>
                  </a:cubicBezTo>
                  <a:cubicBezTo>
                    <a:pt x="3638821" y="2868250"/>
                    <a:pt x="3697149" y="2812639"/>
                    <a:pt x="3748023" y="2751936"/>
                  </a:cubicBezTo>
                  <a:cubicBezTo>
                    <a:pt x="3800946" y="2692344"/>
                    <a:pt x="3844739" y="2626922"/>
                    <a:pt x="3883220" y="2557428"/>
                  </a:cubicBezTo>
                  <a:cubicBezTo>
                    <a:pt x="3892352" y="2539755"/>
                    <a:pt x="3901482" y="2522082"/>
                    <a:pt x="3910334" y="2504221"/>
                  </a:cubicBezTo>
                  <a:lnTo>
                    <a:pt x="3934094" y="2448979"/>
                  </a:lnTo>
                  <a:cubicBezTo>
                    <a:pt x="3942481" y="2430750"/>
                    <a:pt x="3948723" y="2411318"/>
                    <a:pt x="3955991" y="2392440"/>
                  </a:cubicBezTo>
                  <a:cubicBezTo>
                    <a:pt x="3963072" y="2373379"/>
                    <a:pt x="3970153" y="2354409"/>
                    <a:pt x="3976209" y="2334792"/>
                  </a:cubicBezTo>
                  <a:cubicBezTo>
                    <a:pt x="4002112" y="2257341"/>
                    <a:pt x="4024941" y="2177762"/>
                    <a:pt x="4047954" y="2098368"/>
                  </a:cubicBezTo>
                  <a:lnTo>
                    <a:pt x="4083082" y="1979185"/>
                  </a:lnTo>
                  <a:lnTo>
                    <a:pt x="4119234" y="1860185"/>
                  </a:lnTo>
                  <a:cubicBezTo>
                    <a:pt x="4168244" y="1701859"/>
                    <a:pt x="4222752" y="1545478"/>
                    <a:pt x="4279124" y="1389742"/>
                  </a:cubicBezTo>
                  <a:cubicBezTo>
                    <a:pt x="4335588" y="1236044"/>
                    <a:pt x="4363260" y="1072259"/>
                    <a:pt x="4359347" y="909398"/>
                  </a:cubicBezTo>
                  <a:cubicBezTo>
                    <a:pt x="4357671" y="827968"/>
                    <a:pt x="4348166" y="746909"/>
                    <a:pt x="4331954" y="667330"/>
                  </a:cubicBezTo>
                  <a:cubicBezTo>
                    <a:pt x="4327947" y="647436"/>
                    <a:pt x="4323940" y="627541"/>
                    <a:pt x="4318723" y="607924"/>
                  </a:cubicBezTo>
                  <a:cubicBezTo>
                    <a:pt x="4313877" y="588214"/>
                    <a:pt x="4309312" y="568412"/>
                    <a:pt x="4303162" y="549072"/>
                  </a:cubicBezTo>
                  <a:cubicBezTo>
                    <a:pt x="4297386" y="529547"/>
                    <a:pt x="4291795" y="510115"/>
                    <a:pt x="4285087" y="490961"/>
                  </a:cubicBezTo>
                  <a:cubicBezTo>
                    <a:pt x="4278657" y="471714"/>
                    <a:pt x="4272415" y="452466"/>
                    <a:pt x="4265053" y="433589"/>
                  </a:cubicBezTo>
                  <a:cubicBezTo>
                    <a:pt x="4208682" y="281464"/>
                    <a:pt x="4130694" y="138314"/>
                    <a:pt x="4039569" y="48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Person planking">
            <a:extLst>
              <a:ext uri="{FF2B5EF4-FFF2-40B4-BE49-F238E27FC236}">
                <a16:creationId xmlns:a16="http://schemas.microsoft.com/office/drawing/2014/main" id="{F7B59630-CDAD-B657-0E8A-4CA609F8AF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4" r="9938" b="-4"/>
          <a:stretch/>
        </p:blipFill>
        <p:spPr>
          <a:xfrm>
            <a:off x="-8884" y="3902285"/>
            <a:ext cx="3440586" cy="2950205"/>
          </a:xfrm>
          <a:custGeom>
            <a:avLst/>
            <a:gdLst/>
            <a:ahLst/>
            <a:cxnLst/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17257C98-0E33-485C-9C22-40866738E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884" y="3881713"/>
            <a:ext cx="3462418" cy="2976353"/>
            <a:chOff x="-4021" y="3881713"/>
            <a:chExt cx="3462418" cy="2976353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CD0BE98-443D-44A6-9877-B0F14B6954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021" y="3908755"/>
              <a:ext cx="3405727" cy="2949311"/>
            </a:xfrm>
            <a:custGeom>
              <a:avLst/>
              <a:gdLst>
                <a:gd name="connsiteX0" fmla="*/ 0 w 3405727"/>
                <a:gd name="connsiteY0" fmla="*/ 2398516 h 2990629"/>
                <a:gd name="connsiteX1" fmla="*/ 34685 w 3405727"/>
                <a:gd name="connsiteY1" fmla="*/ 2518944 h 2990629"/>
                <a:gd name="connsiteX2" fmla="*/ 168103 w 3405727"/>
                <a:gd name="connsiteY2" fmla="*/ 2813843 h 2990629"/>
                <a:gd name="connsiteX3" fmla="*/ 255611 w 3405727"/>
                <a:gd name="connsiteY3" fmla="*/ 2950711 h 2990629"/>
                <a:gd name="connsiteX4" fmla="*/ 285306 w 3405727"/>
                <a:gd name="connsiteY4" fmla="*/ 2990629 h 2990629"/>
                <a:gd name="connsiteX5" fmla="*/ 29051 w 3405727"/>
                <a:gd name="connsiteY5" fmla="*/ 2990629 h 2990629"/>
                <a:gd name="connsiteX6" fmla="*/ 0 w 3405727"/>
                <a:gd name="connsiteY6" fmla="*/ 2950561 h 2990629"/>
                <a:gd name="connsiteX7" fmla="*/ 1529815 w 3405727"/>
                <a:gd name="connsiteY7" fmla="*/ 58 h 2990629"/>
                <a:gd name="connsiteX8" fmla="*/ 1710005 w 3405727"/>
                <a:gd name="connsiteY8" fmla="*/ 11336 h 2990629"/>
                <a:gd name="connsiteX9" fmla="*/ 1886680 w 3405727"/>
                <a:gd name="connsiteY9" fmla="*/ 45172 h 2990629"/>
                <a:gd name="connsiteX10" fmla="*/ 2223376 w 3405727"/>
                <a:gd name="connsiteY10" fmla="*/ 168173 h 2990629"/>
                <a:gd name="connsiteX11" fmla="*/ 2381739 w 3405727"/>
                <a:gd name="connsiteY11" fmla="*/ 252696 h 2990629"/>
                <a:gd name="connsiteX12" fmla="*/ 2532871 w 3405727"/>
                <a:gd name="connsiteY12" fmla="*/ 350089 h 2990629"/>
                <a:gd name="connsiteX13" fmla="*/ 2810322 w 3405727"/>
                <a:gd name="connsiteY13" fmla="*/ 580834 h 2990629"/>
                <a:gd name="connsiteX14" fmla="*/ 3049360 w 3405727"/>
                <a:gd name="connsiteY14" fmla="*/ 855234 h 2990629"/>
                <a:gd name="connsiteX15" fmla="*/ 3240763 w 3405727"/>
                <a:gd name="connsiteY15" fmla="*/ 1169638 h 2990629"/>
                <a:gd name="connsiteX16" fmla="*/ 3314803 w 3405727"/>
                <a:gd name="connsiteY16" fmla="*/ 1340474 h 2990629"/>
                <a:gd name="connsiteX17" fmla="*/ 3330791 w 3405727"/>
                <a:gd name="connsiteY17" fmla="*/ 1384460 h 2990629"/>
                <a:gd name="connsiteX18" fmla="*/ 3345453 w 3405727"/>
                <a:gd name="connsiteY18" fmla="*/ 1428977 h 2990629"/>
                <a:gd name="connsiteX19" fmla="*/ 3358457 w 3405727"/>
                <a:gd name="connsiteY19" fmla="*/ 1474091 h 2990629"/>
                <a:gd name="connsiteX20" fmla="*/ 3369868 w 3405727"/>
                <a:gd name="connsiteY20" fmla="*/ 1519736 h 2990629"/>
                <a:gd name="connsiteX21" fmla="*/ 3405163 w 3405727"/>
                <a:gd name="connsiteY21" fmla="*/ 1894713 h 2990629"/>
                <a:gd name="connsiteX22" fmla="*/ 3385459 w 3405727"/>
                <a:gd name="connsiteY22" fmla="*/ 2082134 h 2990629"/>
                <a:gd name="connsiteX23" fmla="*/ 3339549 w 3405727"/>
                <a:gd name="connsiteY23" fmla="*/ 2263586 h 2990629"/>
                <a:gd name="connsiteX24" fmla="*/ 3278379 w 3405727"/>
                <a:gd name="connsiteY24" fmla="*/ 2438999 h 2990629"/>
                <a:gd name="connsiteX25" fmla="*/ 3239900 w 3405727"/>
                <a:gd name="connsiteY25" fmla="*/ 2526175 h 2990629"/>
                <a:gd name="connsiteX26" fmla="*/ 3190407 w 3405727"/>
                <a:gd name="connsiteY26" fmla="*/ 2611095 h 2990629"/>
                <a:gd name="connsiteX27" fmla="*/ 3127049 w 3405727"/>
                <a:gd name="connsiteY27" fmla="*/ 2689448 h 2990629"/>
                <a:gd name="connsiteX28" fmla="*/ 3090560 w 3405727"/>
                <a:gd name="connsiteY28" fmla="*/ 2724279 h 2990629"/>
                <a:gd name="connsiteX29" fmla="*/ 3052080 w 3405727"/>
                <a:gd name="connsiteY29" fmla="*/ 2755460 h 2990629"/>
                <a:gd name="connsiteX30" fmla="*/ 2898626 w 3405727"/>
                <a:gd name="connsiteY30" fmla="*/ 2853649 h 2990629"/>
                <a:gd name="connsiteX31" fmla="*/ 2763748 w 3405727"/>
                <a:gd name="connsiteY31" fmla="*/ 2943015 h 2990629"/>
                <a:gd name="connsiteX32" fmla="*/ 2705681 w 3405727"/>
                <a:gd name="connsiteY32" fmla="*/ 2990629 h 2990629"/>
                <a:gd name="connsiteX33" fmla="*/ 2419819 w 3405727"/>
                <a:gd name="connsiteY33" fmla="*/ 2990629 h 2990629"/>
                <a:gd name="connsiteX34" fmla="*/ 2444103 w 3405727"/>
                <a:gd name="connsiteY34" fmla="*/ 2964245 h 2990629"/>
                <a:gd name="connsiteX35" fmla="*/ 2475218 w 3405727"/>
                <a:gd name="connsiteY35" fmla="*/ 2932334 h 2990629"/>
                <a:gd name="connsiteX36" fmla="*/ 2508589 w 3405727"/>
                <a:gd name="connsiteY36" fmla="*/ 2899958 h 2990629"/>
                <a:gd name="connsiteX37" fmla="*/ 2656404 w 3405727"/>
                <a:gd name="connsiteY37" fmla="*/ 2784386 h 2990629"/>
                <a:gd name="connsiteX38" fmla="*/ 2815497 w 3405727"/>
                <a:gd name="connsiteY38" fmla="*/ 2696347 h 2990629"/>
                <a:gd name="connsiteX39" fmla="*/ 2890664 w 3405727"/>
                <a:gd name="connsiteY39" fmla="*/ 2658731 h 2990629"/>
                <a:gd name="connsiteX40" fmla="*/ 2957473 w 3405727"/>
                <a:gd name="connsiteY40" fmla="*/ 2619787 h 2990629"/>
                <a:gd name="connsiteX41" fmla="*/ 3059178 w 3405727"/>
                <a:gd name="connsiteY41" fmla="*/ 2519408 h 2990629"/>
                <a:gd name="connsiteX42" fmla="*/ 3123599 w 3405727"/>
                <a:gd name="connsiteY42" fmla="*/ 2381810 h 2990629"/>
                <a:gd name="connsiteX43" fmla="*/ 3155312 w 3405727"/>
                <a:gd name="connsiteY43" fmla="*/ 2223447 h 2990629"/>
                <a:gd name="connsiteX44" fmla="*/ 3160884 w 3405727"/>
                <a:gd name="connsiteY44" fmla="*/ 2061966 h 2990629"/>
                <a:gd name="connsiteX45" fmla="*/ 3150535 w 3405727"/>
                <a:gd name="connsiteY45" fmla="*/ 1902607 h 2990629"/>
                <a:gd name="connsiteX46" fmla="*/ 3126783 w 3405727"/>
                <a:gd name="connsiteY46" fmla="*/ 1745770 h 2990629"/>
                <a:gd name="connsiteX47" fmla="*/ 3089631 w 3405727"/>
                <a:gd name="connsiteY47" fmla="*/ 1591719 h 2990629"/>
                <a:gd name="connsiteX48" fmla="*/ 2988522 w 3405727"/>
                <a:gd name="connsiteY48" fmla="*/ 1289124 h 2990629"/>
                <a:gd name="connsiteX49" fmla="*/ 2839580 w 3405727"/>
                <a:gd name="connsiteY49" fmla="*/ 1002185 h 2990629"/>
                <a:gd name="connsiteX50" fmla="*/ 2748755 w 3405727"/>
                <a:gd name="connsiteY50" fmla="*/ 866843 h 2990629"/>
                <a:gd name="connsiteX51" fmla="*/ 2647447 w 3405727"/>
                <a:gd name="connsiteY51" fmla="*/ 738401 h 2990629"/>
                <a:gd name="connsiteX52" fmla="*/ 2416172 w 3405727"/>
                <a:gd name="connsiteY52" fmla="*/ 505931 h 2990629"/>
                <a:gd name="connsiteX53" fmla="*/ 2148407 w 3405727"/>
                <a:gd name="connsiteY53" fmla="*/ 316586 h 2990629"/>
                <a:gd name="connsiteX54" fmla="*/ 2112581 w 3405727"/>
                <a:gd name="connsiteY54" fmla="*/ 296683 h 2990629"/>
                <a:gd name="connsiteX55" fmla="*/ 2076292 w 3405727"/>
                <a:gd name="connsiteY55" fmla="*/ 277708 h 2990629"/>
                <a:gd name="connsiteX56" fmla="*/ 2039404 w 3405727"/>
                <a:gd name="connsiteY56" fmla="*/ 259928 h 2990629"/>
                <a:gd name="connsiteX57" fmla="*/ 2002118 w 3405727"/>
                <a:gd name="connsiteY57" fmla="*/ 243143 h 2990629"/>
                <a:gd name="connsiteX58" fmla="*/ 1848996 w 3405727"/>
                <a:gd name="connsiteY58" fmla="*/ 186949 h 2990629"/>
                <a:gd name="connsiteX59" fmla="*/ 1690766 w 3405727"/>
                <a:gd name="connsiteY59" fmla="*/ 150592 h 2990629"/>
                <a:gd name="connsiteX60" fmla="*/ 1529815 w 3405727"/>
                <a:gd name="connsiteY60" fmla="*/ 136793 h 2990629"/>
                <a:gd name="connsiteX61" fmla="*/ 1206321 w 3405727"/>
                <a:gd name="connsiteY61" fmla="*/ 179452 h 2990629"/>
                <a:gd name="connsiteX62" fmla="*/ 906711 w 3405727"/>
                <a:gd name="connsiteY62" fmla="*/ 305307 h 2990629"/>
                <a:gd name="connsiteX63" fmla="*/ 641667 w 3405727"/>
                <a:gd name="connsiteY63" fmla="*/ 489080 h 2990629"/>
                <a:gd name="connsiteX64" fmla="*/ 520987 w 3405727"/>
                <a:gd name="connsiteY64" fmla="*/ 595165 h 2990629"/>
                <a:gd name="connsiteX65" fmla="*/ 406742 w 3405727"/>
                <a:gd name="connsiteY65" fmla="*/ 708281 h 2990629"/>
                <a:gd name="connsiteX66" fmla="*/ 68587 w 3405727"/>
                <a:gd name="connsiteY66" fmla="*/ 1254625 h 2990629"/>
                <a:gd name="connsiteX67" fmla="*/ 16050 w 3405727"/>
                <a:gd name="connsiteY67" fmla="*/ 1407357 h 2990629"/>
                <a:gd name="connsiteX68" fmla="*/ 0 w 3405727"/>
                <a:gd name="connsiteY68" fmla="*/ 1472957 h 2990629"/>
                <a:gd name="connsiteX69" fmla="*/ 0 w 3405727"/>
                <a:gd name="connsiteY69" fmla="*/ 834497 h 2990629"/>
                <a:gd name="connsiteX70" fmla="*/ 2773 w 3405727"/>
                <a:gd name="connsiteY70" fmla="*/ 829707 h 2990629"/>
                <a:gd name="connsiteX71" fmla="*/ 227746 w 3405727"/>
                <a:gd name="connsiteY71" fmla="*/ 539303 h 2990629"/>
                <a:gd name="connsiteX72" fmla="*/ 357979 w 3405727"/>
                <a:gd name="connsiteY72" fmla="*/ 409733 h 2990629"/>
                <a:gd name="connsiteX73" fmla="*/ 503273 w 3405727"/>
                <a:gd name="connsiteY73" fmla="*/ 297611 h 2990629"/>
                <a:gd name="connsiteX74" fmla="*/ 826767 w 3405727"/>
                <a:gd name="connsiteY74" fmla="*/ 129296 h 2990629"/>
                <a:gd name="connsiteX75" fmla="*/ 1174277 w 3405727"/>
                <a:gd name="connsiteY75" fmla="*/ 33296 h 2990629"/>
                <a:gd name="connsiteX76" fmla="*/ 1529815 w 3405727"/>
                <a:gd name="connsiteY76" fmla="*/ 58 h 299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405727" h="2990629">
                  <a:moveTo>
                    <a:pt x="0" y="2398516"/>
                  </a:moveTo>
                  <a:lnTo>
                    <a:pt x="34685" y="2518944"/>
                  </a:lnTo>
                  <a:cubicBezTo>
                    <a:pt x="69582" y="2620981"/>
                    <a:pt x="114165" y="2719966"/>
                    <a:pt x="168103" y="2813843"/>
                  </a:cubicBezTo>
                  <a:cubicBezTo>
                    <a:pt x="195171" y="2860682"/>
                    <a:pt x="224297" y="2906459"/>
                    <a:pt x="255611" y="2950711"/>
                  </a:cubicBezTo>
                  <a:lnTo>
                    <a:pt x="285306" y="2990629"/>
                  </a:lnTo>
                  <a:lnTo>
                    <a:pt x="29051" y="2990629"/>
                  </a:lnTo>
                  <a:lnTo>
                    <a:pt x="0" y="2950561"/>
                  </a:lnTo>
                  <a:close/>
                  <a:moveTo>
                    <a:pt x="1529815" y="58"/>
                  </a:moveTo>
                  <a:cubicBezTo>
                    <a:pt x="1590188" y="-539"/>
                    <a:pt x="1650429" y="3508"/>
                    <a:pt x="1710005" y="11336"/>
                  </a:cubicBezTo>
                  <a:cubicBezTo>
                    <a:pt x="1769649" y="18833"/>
                    <a:pt x="1828562" y="30576"/>
                    <a:pt x="1886680" y="45172"/>
                  </a:cubicBezTo>
                  <a:cubicBezTo>
                    <a:pt x="2002915" y="74563"/>
                    <a:pt x="2115500" y="116492"/>
                    <a:pt x="2223376" y="168173"/>
                  </a:cubicBezTo>
                  <a:cubicBezTo>
                    <a:pt x="2277248" y="194181"/>
                    <a:pt x="2330190" y="222178"/>
                    <a:pt x="2381739" y="252696"/>
                  </a:cubicBezTo>
                  <a:cubicBezTo>
                    <a:pt x="2433421" y="282949"/>
                    <a:pt x="2483909" y="315391"/>
                    <a:pt x="2532871" y="350089"/>
                  </a:cubicBezTo>
                  <a:cubicBezTo>
                    <a:pt x="2630795" y="419486"/>
                    <a:pt x="2723942" y="496312"/>
                    <a:pt x="2810322" y="580834"/>
                  </a:cubicBezTo>
                  <a:cubicBezTo>
                    <a:pt x="2896702" y="665356"/>
                    <a:pt x="2977111" y="756845"/>
                    <a:pt x="3049360" y="855234"/>
                  </a:cubicBezTo>
                  <a:cubicBezTo>
                    <a:pt x="3121873" y="953489"/>
                    <a:pt x="3185896" y="1058777"/>
                    <a:pt x="3240763" y="1169638"/>
                  </a:cubicBezTo>
                  <a:cubicBezTo>
                    <a:pt x="3267963" y="1225168"/>
                    <a:pt x="3292577" y="1282224"/>
                    <a:pt x="3314803" y="1340474"/>
                  </a:cubicBezTo>
                  <a:cubicBezTo>
                    <a:pt x="3320243" y="1355069"/>
                    <a:pt x="3325882" y="1369599"/>
                    <a:pt x="3330791" y="1384460"/>
                  </a:cubicBezTo>
                  <a:lnTo>
                    <a:pt x="3345453" y="1428977"/>
                  </a:lnTo>
                  <a:lnTo>
                    <a:pt x="3358457" y="1474091"/>
                  </a:lnTo>
                  <a:cubicBezTo>
                    <a:pt x="3362703" y="1489151"/>
                    <a:pt x="3366153" y="1504476"/>
                    <a:pt x="3369868" y="1519736"/>
                  </a:cubicBezTo>
                  <a:cubicBezTo>
                    <a:pt x="3398263" y="1642074"/>
                    <a:pt x="3408347" y="1768924"/>
                    <a:pt x="3405163" y="1894713"/>
                  </a:cubicBezTo>
                  <a:cubicBezTo>
                    <a:pt x="3403505" y="1957607"/>
                    <a:pt x="3396936" y="2020434"/>
                    <a:pt x="3385459" y="2082134"/>
                  </a:cubicBezTo>
                  <a:cubicBezTo>
                    <a:pt x="3373915" y="2143834"/>
                    <a:pt x="3357926" y="2204407"/>
                    <a:pt x="3339549" y="2263586"/>
                  </a:cubicBezTo>
                  <a:cubicBezTo>
                    <a:pt x="3321238" y="2322897"/>
                    <a:pt x="3301600" y="2380683"/>
                    <a:pt x="3278379" y="2438999"/>
                  </a:cubicBezTo>
                  <a:cubicBezTo>
                    <a:pt x="3266770" y="2468124"/>
                    <a:pt x="3254164" y="2497315"/>
                    <a:pt x="3239900" y="2526175"/>
                  </a:cubicBezTo>
                  <a:cubicBezTo>
                    <a:pt x="3225371" y="2554969"/>
                    <a:pt x="3209315" y="2583629"/>
                    <a:pt x="3190407" y="2611095"/>
                  </a:cubicBezTo>
                  <a:cubicBezTo>
                    <a:pt x="3171765" y="2638695"/>
                    <a:pt x="3150468" y="2665166"/>
                    <a:pt x="3127049" y="2689448"/>
                  </a:cubicBezTo>
                  <a:cubicBezTo>
                    <a:pt x="3115306" y="2701523"/>
                    <a:pt x="3103099" y="2713199"/>
                    <a:pt x="3090560" y="2724279"/>
                  </a:cubicBezTo>
                  <a:cubicBezTo>
                    <a:pt x="3078020" y="2735292"/>
                    <a:pt x="3065083" y="2745575"/>
                    <a:pt x="3052080" y="2755460"/>
                  </a:cubicBezTo>
                  <a:cubicBezTo>
                    <a:pt x="2999801" y="2794869"/>
                    <a:pt x="2946858" y="2824392"/>
                    <a:pt x="2898626" y="2853649"/>
                  </a:cubicBezTo>
                  <a:cubicBezTo>
                    <a:pt x="2850129" y="2882575"/>
                    <a:pt x="2805413" y="2911302"/>
                    <a:pt x="2763748" y="2943015"/>
                  </a:cubicBezTo>
                  <a:lnTo>
                    <a:pt x="2705681" y="2990629"/>
                  </a:lnTo>
                  <a:lnTo>
                    <a:pt x="2419819" y="2990629"/>
                  </a:lnTo>
                  <a:lnTo>
                    <a:pt x="2444103" y="2964245"/>
                  </a:lnTo>
                  <a:lnTo>
                    <a:pt x="2475218" y="2932334"/>
                  </a:lnTo>
                  <a:cubicBezTo>
                    <a:pt x="2485700" y="2921719"/>
                    <a:pt x="2497244" y="2910573"/>
                    <a:pt x="2508589" y="2899958"/>
                  </a:cubicBezTo>
                  <a:cubicBezTo>
                    <a:pt x="2554101" y="2857099"/>
                    <a:pt x="2604125" y="2818354"/>
                    <a:pt x="2656404" y="2784386"/>
                  </a:cubicBezTo>
                  <a:cubicBezTo>
                    <a:pt x="2708616" y="2750352"/>
                    <a:pt x="2763417" y="2721957"/>
                    <a:pt x="2815497" y="2696347"/>
                  </a:cubicBezTo>
                  <a:cubicBezTo>
                    <a:pt x="2841504" y="2683609"/>
                    <a:pt x="2866847" y="2671270"/>
                    <a:pt x="2890664" y="2658731"/>
                  </a:cubicBezTo>
                  <a:cubicBezTo>
                    <a:pt x="2914549" y="2646258"/>
                    <a:pt x="2937039" y="2633652"/>
                    <a:pt x="2957473" y="2619787"/>
                  </a:cubicBezTo>
                  <a:cubicBezTo>
                    <a:pt x="2998606" y="2592320"/>
                    <a:pt x="3031911" y="2559679"/>
                    <a:pt x="3059178" y="2519408"/>
                  </a:cubicBezTo>
                  <a:cubicBezTo>
                    <a:pt x="3086247" y="2479137"/>
                    <a:pt x="3107610" y="2432166"/>
                    <a:pt x="3123599" y="2381810"/>
                  </a:cubicBezTo>
                  <a:cubicBezTo>
                    <a:pt x="3139455" y="2331455"/>
                    <a:pt x="3149606" y="2277186"/>
                    <a:pt x="3155312" y="2223447"/>
                  </a:cubicBezTo>
                  <a:cubicBezTo>
                    <a:pt x="3160818" y="2169509"/>
                    <a:pt x="3162012" y="2115505"/>
                    <a:pt x="3160884" y="2061966"/>
                  </a:cubicBezTo>
                  <a:cubicBezTo>
                    <a:pt x="3159225" y="2008360"/>
                    <a:pt x="3155643" y="1955351"/>
                    <a:pt x="3150535" y="1902607"/>
                  </a:cubicBezTo>
                  <a:cubicBezTo>
                    <a:pt x="3145426" y="1849864"/>
                    <a:pt x="3137664" y="1797518"/>
                    <a:pt x="3126783" y="1745770"/>
                  </a:cubicBezTo>
                  <a:cubicBezTo>
                    <a:pt x="3116035" y="1693955"/>
                    <a:pt x="3103231" y="1642737"/>
                    <a:pt x="3089631" y="1591719"/>
                  </a:cubicBezTo>
                  <a:cubicBezTo>
                    <a:pt x="3062430" y="1489681"/>
                    <a:pt x="3030452" y="1387843"/>
                    <a:pt x="2988522" y="1289124"/>
                  </a:cubicBezTo>
                  <a:cubicBezTo>
                    <a:pt x="2946593" y="1190470"/>
                    <a:pt x="2896702" y="1094338"/>
                    <a:pt x="2839580" y="1002185"/>
                  </a:cubicBezTo>
                  <a:cubicBezTo>
                    <a:pt x="2810853" y="956209"/>
                    <a:pt x="2780666" y="910963"/>
                    <a:pt x="2748755" y="866843"/>
                  </a:cubicBezTo>
                  <a:cubicBezTo>
                    <a:pt x="2716843" y="822725"/>
                    <a:pt x="2682809" y="779999"/>
                    <a:pt x="2647447" y="738401"/>
                  </a:cubicBezTo>
                  <a:cubicBezTo>
                    <a:pt x="2576924" y="655007"/>
                    <a:pt x="2499566" y="576920"/>
                    <a:pt x="2416172" y="505931"/>
                  </a:cubicBezTo>
                  <a:cubicBezTo>
                    <a:pt x="2332977" y="434678"/>
                    <a:pt x="2243346" y="370855"/>
                    <a:pt x="2148407" y="316586"/>
                  </a:cubicBezTo>
                  <a:cubicBezTo>
                    <a:pt x="2136465" y="309951"/>
                    <a:pt x="2124590" y="303118"/>
                    <a:pt x="2112581" y="296683"/>
                  </a:cubicBezTo>
                  <a:lnTo>
                    <a:pt x="2076292" y="277708"/>
                  </a:lnTo>
                  <a:lnTo>
                    <a:pt x="2039404" y="259928"/>
                  </a:lnTo>
                  <a:cubicBezTo>
                    <a:pt x="2027064" y="254089"/>
                    <a:pt x="2014525" y="248782"/>
                    <a:pt x="2002118" y="243143"/>
                  </a:cubicBezTo>
                  <a:cubicBezTo>
                    <a:pt x="1952228" y="221249"/>
                    <a:pt x="1900944" y="202673"/>
                    <a:pt x="1848996" y="186949"/>
                  </a:cubicBezTo>
                  <a:cubicBezTo>
                    <a:pt x="1797049" y="171292"/>
                    <a:pt x="1744107" y="159284"/>
                    <a:pt x="1690766" y="150592"/>
                  </a:cubicBezTo>
                  <a:cubicBezTo>
                    <a:pt x="1637359" y="142034"/>
                    <a:pt x="1583554" y="137457"/>
                    <a:pt x="1529815" y="136793"/>
                  </a:cubicBezTo>
                  <a:cubicBezTo>
                    <a:pt x="1420613" y="135997"/>
                    <a:pt x="1311344" y="150393"/>
                    <a:pt x="1206321" y="179452"/>
                  </a:cubicBezTo>
                  <a:cubicBezTo>
                    <a:pt x="1101166" y="208246"/>
                    <a:pt x="1000854" y="252298"/>
                    <a:pt x="906711" y="305307"/>
                  </a:cubicBezTo>
                  <a:cubicBezTo>
                    <a:pt x="812503" y="358449"/>
                    <a:pt x="724332" y="420879"/>
                    <a:pt x="641667" y="489080"/>
                  </a:cubicBezTo>
                  <a:cubicBezTo>
                    <a:pt x="600202" y="523115"/>
                    <a:pt x="560727" y="559338"/>
                    <a:pt x="520987" y="595165"/>
                  </a:cubicBezTo>
                  <a:cubicBezTo>
                    <a:pt x="481247" y="630991"/>
                    <a:pt x="442502" y="668209"/>
                    <a:pt x="406742" y="708281"/>
                  </a:cubicBezTo>
                  <a:cubicBezTo>
                    <a:pt x="262709" y="867706"/>
                    <a:pt x="147735" y="1054199"/>
                    <a:pt x="68587" y="1254625"/>
                  </a:cubicBezTo>
                  <a:cubicBezTo>
                    <a:pt x="48783" y="1304714"/>
                    <a:pt x="31235" y="1355700"/>
                    <a:pt x="16050" y="1407357"/>
                  </a:cubicBezTo>
                  <a:lnTo>
                    <a:pt x="0" y="1472957"/>
                  </a:lnTo>
                  <a:lnTo>
                    <a:pt x="0" y="834497"/>
                  </a:lnTo>
                  <a:lnTo>
                    <a:pt x="2773" y="829707"/>
                  </a:lnTo>
                  <a:cubicBezTo>
                    <a:pt x="68952" y="726310"/>
                    <a:pt x="144252" y="628967"/>
                    <a:pt x="227746" y="539303"/>
                  </a:cubicBezTo>
                  <a:cubicBezTo>
                    <a:pt x="269676" y="494653"/>
                    <a:pt x="312534" y="450866"/>
                    <a:pt x="357979" y="409733"/>
                  </a:cubicBezTo>
                  <a:cubicBezTo>
                    <a:pt x="403426" y="368600"/>
                    <a:pt x="452719" y="331911"/>
                    <a:pt x="503273" y="297611"/>
                  </a:cubicBezTo>
                  <a:cubicBezTo>
                    <a:pt x="604581" y="229078"/>
                    <a:pt x="713717" y="172951"/>
                    <a:pt x="826767" y="129296"/>
                  </a:cubicBezTo>
                  <a:cubicBezTo>
                    <a:pt x="939817" y="85509"/>
                    <a:pt x="1056715" y="54659"/>
                    <a:pt x="1174277" y="33296"/>
                  </a:cubicBezTo>
                  <a:cubicBezTo>
                    <a:pt x="1291971" y="12000"/>
                    <a:pt x="1410860" y="986"/>
                    <a:pt x="1529815" y="5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D44A17B-31B1-434F-8B3F-488316AA8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021" y="3908755"/>
              <a:ext cx="3417890" cy="2949310"/>
            </a:xfrm>
            <a:custGeom>
              <a:avLst/>
              <a:gdLst>
                <a:gd name="connsiteX0" fmla="*/ 0 w 3417890"/>
                <a:gd name="connsiteY0" fmla="*/ 1953986 h 2966488"/>
                <a:gd name="connsiteX1" fmla="*/ 3650 w 3417890"/>
                <a:gd name="connsiteY1" fmla="*/ 2036794 h 2966488"/>
                <a:gd name="connsiteX2" fmla="*/ 97711 w 3417890"/>
                <a:gd name="connsiteY2" fmla="*/ 2451281 h 2966488"/>
                <a:gd name="connsiteX3" fmla="*/ 373570 w 3417890"/>
                <a:gd name="connsiteY3" fmla="*/ 2919471 h 2966488"/>
                <a:gd name="connsiteX4" fmla="*/ 418218 w 3417890"/>
                <a:gd name="connsiteY4" fmla="*/ 2966488 h 2966488"/>
                <a:gd name="connsiteX5" fmla="*/ 0 w 3417890"/>
                <a:gd name="connsiteY5" fmla="*/ 2966488 h 2966488"/>
                <a:gd name="connsiteX6" fmla="*/ 1526033 w 3417890"/>
                <a:gd name="connsiteY6" fmla="*/ 0 h 2966488"/>
                <a:gd name="connsiteX7" fmla="*/ 3362636 w 3417890"/>
                <a:gd name="connsiteY7" fmla="*/ 2324034 h 2966488"/>
                <a:gd name="connsiteX8" fmla="*/ 2754079 w 3417890"/>
                <a:gd name="connsiteY8" fmla="*/ 2933084 h 2966488"/>
                <a:gd name="connsiteX9" fmla="*/ 2713560 w 3417890"/>
                <a:gd name="connsiteY9" fmla="*/ 2966488 h 2966488"/>
                <a:gd name="connsiteX10" fmla="*/ 2248047 w 3417890"/>
                <a:gd name="connsiteY10" fmla="*/ 2966488 h 2966488"/>
                <a:gd name="connsiteX11" fmla="*/ 2395207 w 3417890"/>
                <a:gd name="connsiteY11" fmla="*/ 2809141 h 2966488"/>
                <a:gd name="connsiteX12" fmla="*/ 2822595 w 3417890"/>
                <a:gd name="connsiteY12" fmla="*/ 2501371 h 2966488"/>
                <a:gd name="connsiteX13" fmla="*/ 2960458 w 3417890"/>
                <a:gd name="connsiteY13" fmla="*/ 2413398 h 2966488"/>
                <a:gd name="connsiteX14" fmla="*/ 3043189 w 3417890"/>
                <a:gd name="connsiteY14" fmla="*/ 2234668 h 2966488"/>
                <a:gd name="connsiteX15" fmla="*/ 3047966 w 3417890"/>
                <a:gd name="connsiteY15" fmla="*/ 1613687 h 2966488"/>
                <a:gd name="connsiteX16" fmla="*/ 2759170 w 3417890"/>
                <a:gd name="connsiteY16" fmla="*/ 1025348 h 2966488"/>
                <a:gd name="connsiteX17" fmla="*/ 2179655 w 3417890"/>
                <a:gd name="connsiteY17" fmla="*/ 518811 h 2966488"/>
                <a:gd name="connsiteX18" fmla="*/ 1526033 w 3417890"/>
                <a:gd name="connsiteY18" fmla="*/ 331721 h 2966488"/>
                <a:gd name="connsiteX19" fmla="*/ 447145 w 3417890"/>
                <a:gd name="connsiteY19" fmla="*/ 787106 h 2966488"/>
                <a:gd name="connsiteX20" fmla="*/ 118145 w 3417890"/>
                <a:gd name="connsiteY20" fmla="*/ 1283758 h 2966488"/>
                <a:gd name="connsiteX21" fmla="*/ 4939 w 3417890"/>
                <a:gd name="connsiteY21" fmla="*/ 1736003 h 2966488"/>
                <a:gd name="connsiteX22" fmla="*/ 0 w 3417890"/>
                <a:gd name="connsiteY22" fmla="*/ 1838243 h 2966488"/>
                <a:gd name="connsiteX23" fmla="*/ 0 w 3417890"/>
                <a:gd name="connsiteY23" fmla="*/ 812148 h 2966488"/>
                <a:gd name="connsiteX24" fmla="*/ 90445 w 3417890"/>
                <a:gd name="connsiteY24" fmla="*/ 689050 h 2966488"/>
                <a:gd name="connsiteX25" fmla="*/ 1526033 w 3417890"/>
                <a:gd name="connsiteY25" fmla="*/ 0 h 29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417890" h="2966488">
                  <a:moveTo>
                    <a:pt x="0" y="1953986"/>
                  </a:moveTo>
                  <a:lnTo>
                    <a:pt x="3650" y="2036794"/>
                  </a:lnTo>
                  <a:cubicBezTo>
                    <a:pt x="16269" y="2179080"/>
                    <a:pt x="47754" y="2317979"/>
                    <a:pt x="97711" y="2451281"/>
                  </a:cubicBezTo>
                  <a:cubicBezTo>
                    <a:pt x="161932" y="2622780"/>
                    <a:pt x="254747" y="2780348"/>
                    <a:pt x="373570" y="2919471"/>
                  </a:cubicBezTo>
                  <a:lnTo>
                    <a:pt x="418218" y="2966488"/>
                  </a:lnTo>
                  <a:lnTo>
                    <a:pt x="0" y="2966488"/>
                  </a:lnTo>
                  <a:close/>
                  <a:moveTo>
                    <a:pt x="1526033" y="0"/>
                  </a:moveTo>
                  <a:cubicBezTo>
                    <a:pt x="2553570" y="0"/>
                    <a:pt x="3682481" y="1179399"/>
                    <a:pt x="3362636" y="2324034"/>
                  </a:cubicBezTo>
                  <a:cubicBezTo>
                    <a:pt x="3239684" y="2764061"/>
                    <a:pt x="3030076" y="2721132"/>
                    <a:pt x="2754079" y="2933084"/>
                  </a:cubicBezTo>
                  <a:lnTo>
                    <a:pt x="2713560" y="2966488"/>
                  </a:lnTo>
                  <a:lnTo>
                    <a:pt x="2248047" y="2966488"/>
                  </a:lnTo>
                  <a:lnTo>
                    <a:pt x="2395207" y="2809141"/>
                  </a:lnTo>
                  <a:cubicBezTo>
                    <a:pt x="2559076" y="2642352"/>
                    <a:pt x="2711402" y="2560882"/>
                    <a:pt x="2822595" y="2501371"/>
                  </a:cubicBezTo>
                  <a:cubicBezTo>
                    <a:pt x="2893052" y="2463621"/>
                    <a:pt x="2934252" y="2440931"/>
                    <a:pt x="2960458" y="2413398"/>
                  </a:cubicBezTo>
                  <a:cubicBezTo>
                    <a:pt x="2991242" y="2381089"/>
                    <a:pt x="3019106" y="2320915"/>
                    <a:pt x="3043189" y="2234668"/>
                  </a:cubicBezTo>
                  <a:cubicBezTo>
                    <a:pt x="3098918" y="2035171"/>
                    <a:pt x="3100511" y="1826254"/>
                    <a:pt x="3047966" y="1613687"/>
                  </a:cubicBezTo>
                  <a:cubicBezTo>
                    <a:pt x="2998075" y="1412001"/>
                    <a:pt x="2898227" y="1208590"/>
                    <a:pt x="2759170" y="1025348"/>
                  </a:cubicBezTo>
                  <a:cubicBezTo>
                    <a:pt x="2601935" y="818155"/>
                    <a:pt x="2401509" y="643007"/>
                    <a:pt x="2179655" y="518811"/>
                  </a:cubicBezTo>
                  <a:cubicBezTo>
                    <a:pt x="1960985" y="396406"/>
                    <a:pt x="1734950" y="331721"/>
                    <a:pt x="1526033" y="331721"/>
                  </a:cubicBezTo>
                  <a:cubicBezTo>
                    <a:pt x="1118813" y="331721"/>
                    <a:pt x="735676" y="493468"/>
                    <a:pt x="447145" y="787106"/>
                  </a:cubicBezTo>
                  <a:cubicBezTo>
                    <a:pt x="306164" y="930543"/>
                    <a:pt x="195502" y="1097663"/>
                    <a:pt x="118145" y="1283758"/>
                  </a:cubicBezTo>
                  <a:cubicBezTo>
                    <a:pt x="58037" y="1428405"/>
                    <a:pt x="20134" y="1579955"/>
                    <a:pt x="4939" y="1736003"/>
                  </a:cubicBezTo>
                  <a:lnTo>
                    <a:pt x="0" y="1838243"/>
                  </a:lnTo>
                  <a:lnTo>
                    <a:pt x="0" y="812148"/>
                  </a:lnTo>
                  <a:lnTo>
                    <a:pt x="90445" y="689050"/>
                  </a:lnTo>
                  <a:cubicBezTo>
                    <a:pt x="431676" y="268232"/>
                    <a:pt x="948081" y="0"/>
                    <a:pt x="1526033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89C250B-5ADB-4172-AD75-5677A112C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021" y="3908755"/>
              <a:ext cx="3417890" cy="2949310"/>
            </a:xfrm>
            <a:custGeom>
              <a:avLst/>
              <a:gdLst>
                <a:gd name="connsiteX0" fmla="*/ 1526033 w 3417890"/>
                <a:gd name="connsiteY0" fmla="*/ 0 h 2966488"/>
                <a:gd name="connsiteX1" fmla="*/ 3362636 w 3417890"/>
                <a:gd name="connsiteY1" fmla="*/ 2324034 h 2966488"/>
                <a:gd name="connsiteX2" fmla="*/ 2754079 w 3417890"/>
                <a:gd name="connsiteY2" fmla="*/ 2933084 h 2966488"/>
                <a:gd name="connsiteX3" fmla="*/ 2713560 w 3417890"/>
                <a:gd name="connsiteY3" fmla="*/ 2966488 h 2966488"/>
                <a:gd name="connsiteX4" fmla="*/ 2157350 w 3417890"/>
                <a:gd name="connsiteY4" fmla="*/ 2966488 h 2966488"/>
                <a:gd name="connsiteX5" fmla="*/ 2163135 w 3417890"/>
                <a:gd name="connsiteY5" fmla="*/ 2960207 h 2966488"/>
                <a:gd name="connsiteX6" fmla="*/ 2347903 w 3417890"/>
                <a:gd name="connsiteY6" fmla="*/ 2762701 h 2966488"/>
                <a:gd name="connsiteX7" fmla="*/ 2791280 w 3417890"/>
                <a:gd name="connsiteY7" fmla="*/ 2442922 h 2966488"/>
                <a:gd name="connsiteX8" fmla="*/ 2912425 w 3417890"/>
                <a:gd name="connsiteY8" fmla="*/ 2367688 h 2966488"/>
                <a:gd name="connsiteX9" fmla="*/ 2979300 w 3417890"/>
                <a:gd name="connsiteY9" fmla="*/ 2216888 h 2966488"/>
                <a:gd name="connsiteX10" fmla="*/ 2983612 w 3417890"/>
                <a:gd name="connsiteY10" fmla="*/ 1629676 h 2966488"/>
                <a:gd name="connsiteX11" fmla="*/ 2706361 w 3417890"/>
                <a:gd name="connsiteY11" fmla="*/ 1065486 h 2966488"/>
                <a:gd name="connsiteX12" fmla="*/ 2147279 w 3417890"/>
                <a:gd name="connsiteY12" fmla="*/ 576729 h 2966488"/>
                <a:gd name="connsiteX13" fmla="*/ 1526033 w 3417890"/>
                <a:gd name="connsiteY13" fmla="*/ 398065 h 2966488"/>
                <a:gd name="connsiteX14" fmla="*/ 494515 w 3417890"/>
                <a:gd name="connsiteY14" fmla="*/ 833613 h 2966488"/>
                <a:gd name="connsiteX15" fmla="*/ 179447 w 3417890"/>
                <a:gd name="connsiteY15" fmla="*/ 1309235 h 2966488"/>
                <a:gd name="connsiteX16" fmla="*/ 63743 w 3417890"/>
                <a:gd name="connsiteY16" fmla="*/ 1893460 h 2966488"/>
                <a:gd name="connsiteX17" fmla="*/ 159809 w 3417890"/>
                <a:gd name="connsiteY17" fmla="*/ 2427994 h 2966488"/>
                <a:gd name="connsiteX18" fmla="*/ 423991 w 3417890"/>
                <a:gd name="connsiteY18" fmla="*/ 2876348 h 2966488"/>
                <a:gd name="connsiteX19" fmla="*/ 509568 w 3417890"/>
                <a:gd name="connsiteY19" fmla="*/ 2966488 h 2966488"/>
                <a:gd name="connsiteX20" fmla="*/ 0 w 3417890"/>
                <a:gd name="connsiteY20" fmla="*/ 2966488 h 2966488"/>
                <a:gd name="connsiteX21" fmla="*/ 0 w 3417890"/>
                <a:gd name="connsiteY21" fmla="*/ 812148 h 2966488"/>
                <a:gd name="connsiteX22" fmla="*/ 90445 w 3417890"/>
                <a:gd name="connsiteY22" fmla="*/ 689050 h 2966488"/>
                <a:gd name="connsiteX23" fmla="*/ 1526033 w 3417890"/>
                <a:gd name="connsiteY23" fmla="*/ 0 h 29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17890" h="2966488">
                  <a:moveTo>
                    <a:pt x="1526033" y="0"/>
                  </a:moveTo>
                  <a:cubicBezTo>
                    <a:pt x="2553570" y="0"/>
                    <a:pt x="3682481" y="1179399"/>
                    <a:pt x="3362636" y="2324034"/>
                  </a:cubicBezTo>
                  <a:cubicBezTo>
                    <a:pt x="3239684" y="2764061"/>
                    <a:pt x="3030076" y="2721132"/>
                    <a:pt x="2754079" y="2933084"/>
                  </a:cubicBezTo>
                  <a:lnTo>
                    <a:pt x="2713560" y="2966488"/>
                  </a:lnTo>
                  <a:lnTo>
                    <a:pt x="2157350" y="2966488"/>
                  </a:lnTo>
                  <a:lnTo>
                    <a:pt x="2163135" y="2960207"/>
                  </a:lnTo>
                  <a:cubicBezTo>
                    <a:pt x="2221850" y="2895786"/>
                    <a:pt x="2282554" y="2829177"/>
                    <a:pt x="2347903" y="2762701"/>
                  </a:cubicBezTo>
                  <a:cubicBezTo>
                    <a:pt x="2518806" y="2588746"/>
                    <a:pt x="2676306" y="2504423"/>
                    <a:pt x="2791280" y="2442922"/>
                  </a:cubicBezTo>
                  <a:cubicBezTo>
                    <a:pt x="2847673" y="2412669"/>
                    <a:pt x="2892256" y="2388852"/>
                    <a:pt x="2912425" y="2367688"/>
                  </a:cubicBezTo>
                  <a:cubicBezTo>
                    <a:pt x="2934982" y="2344003"/>
                    <a:pt x="2958733" y="2290463"/>
                    <a:pt x="2979300" y="2216888"/>
                  </a:cubicBezTo>
                  <a:cubicBezTo>
                    <a:pt x="3031977" y="2028537"/>
                    <a:pt x="3033370" y="1830964"/>
                    <a:pt x="2983612" y="1629676"/>
                  </a:cubicBezTo>
                  <a:cubicBezTo>
                    <a:pt x="2935844" y="1436681"/>
                    <a:pt x="2839977" y="1241564"/>
                    <a:pt x="2706361" y="1065486"/>
                  </a:cubicBezTo>
                  <a:cubicBezTo>
                    <a:pt x="2554565" y="865525"/>
                    <a:pt x="2361238" y="696481"/>
                    <a:pt x="2147279" y="576729"/>
                  </a:cubicBezTo>
                  <a:cubicBezTo>
                    <a:pt x="1938428" y="459831"/>
                    <a:pt x="1723605" y="398065"/>
                    <a:pt x="1526033" y="398065"/>
                  </a:cubicBezTo>
                  <a:cubicBezTo>
                    <a:pt x="1136792" y="398065"/>
                    <a:pt x="770374" y="552713"/>
                    <a:pt x="494515" y="833613"/>
                  </a:cubicBezTo>
                  <a:cubicBezTo>
                    <a:pt x="359505" y="971012"/>
                    <a:pt x="253487" y="1131034"/>
                    <a:pt x="179447" y="1309235"/>
                  </a:cubicBezTo>
                  <a:cubicBezTo>
                    <a:pt x="102687" y="1494003"/>
                    <a:pt x="63743" y="1690580"/>
                    <a:pt x="63743" y="1893460"/>
                  </a:cubicBezTo>
                  <a:cubicBezTo>
                    <a:pt x="63743" y="2077897"/>
                    <a:pt x="96052" y="2257689"/>
                    <a:pt x="159809" y="2427994"/>
                  </a:cubicBezTo>
                  <a:cubicBezTo>
                    <a:pt x="221310" y="2592262"/>
                    <a:pt x="310211" y="2743063"/>
                    <a:pt x="423991" y="2876348"/>
                  </a:cubicBezTo>
                  <a:lnTo>
                    <a:pt x="509568" y="2966488"/>
                  </a:lnTo>
                  <a:lnTo>
                    <a:pt x="0" y="2966488"/>
                  </a:lnTo>
                  <a:lnTo>
                    <a:pt x="0" y="812148"/>
                  </a:lnTo>
                  <a:lnTo>
                    <a:pt x="90445" y="689050"/>
                  </a:lnTo>
                  <a:cubicBezTo>
                    <a:pt x="431676" y="268232"/>
                    <a:pt x="948081" y="0"/>
                    <a:pt x="1526033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48" name="Freeform: Shape 47">
              <a:extLst>
                <a:ext uri="{FF2B5EF4-FFF2-40B4-BE49-F238E27FC236}">
                  <a16:creationId xmlns:a16="http://schemas.microsoft.com/office/drawing/2014/main" id="{0DBADFCF-E338-4B63-B2DF-02E748832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021" y="3881713"/>
              <a:ext cx="3462418" cy="2976353"/>
            </a:xfrm>
            <a:custGeom>
              <a:avLst/>
              <a:gdLst>
                <a:gd name="connsiteX0" fmla="*/ 0 w 3462418"/>
                <a:gd name="connsiteY0" fmla="*/ 2730212 h 2993689"/>
                <a:gd name="connsiteX1" fmla="*/ 55451 w 3462418"/>
                <a:gd name="connsiteY1" fmla="*/ 2830720 h 2993689"/>
                <a:gd name="connsiteX2" fmla="*/ 152058 w 3462418"/>
                <a:gd name="connsiteY2" fmla="*/ 2972167 h 2993689"/>
                <a:gd name="connsiteX3" fmla="*/ 170061 w 3462418"/>
                <a:gd name="connsiteY3" fmla="*/ 2993689 h 2993689"/>
                <a:gd name="connsiteX4" fmla="*/ 0 w 3462418"/>
                <a:gd name="connsiteY4" fmla="*/ 2993689 h 2993689"/>
                <a:gd name="connsiteX5" fmla="*/ 1541758 w 3462418"/>
                <a:gd name="connsiteY5" fmla="*/ 0 h 2993689"/>
                <a:gd name="connsiteX6" fmla="*/ 3462418 w 3462418"/>
                <a:gd name="connsiteY6" fmla="*/ 1920662 h 2993689"/>
                <a:gd name="connsiteX7" fmla="*/ 3230610 w 3462418"/>
                <a:gd name="connsiteY7" fmla="*/ 2836173 h 2993689"/>
                <a:gd name="connsiteX8" fmla="*/ 3134917 w 3462418"/>
                <a:gd name="connsiteY8" fmla="*/ 2993689 h 2993689"/>
                <a:gd name="connsiteX9" fmla="*/ 2620198 w 3462418"/>
                <a:gd name="connsiteY9" fmla="*/ 2993689 h 2993689"/>
                <a:gd name="connsiteX10" fmla="*/ 2647978 w 3462418"/>
                <a:gd name="connsiteY10" fmla="*/ 2965249 h 2993689"/>
                <a:gd name="connsiteX11" fmla="*/ 2948384 w 3462418"/>
                <a:gd name="connsiteY11" fmla="*/ 2745916 h 2993689"/>
                <a:gd name="connsiteX12" fmla="*/ 3099450 w 3462418"/>
                <a:gd name="connsiteY12" fmla="*/ 2653232 h 2993689"/>
                <a:gd name="connsiteX13" fmla="*/ 3212964 w 3462418"/>
                <a:gd name="connsiteY13" fmla="*/ 2536069 h 2993689"/>
                <a:gd name="connsiteX14" fmla="*/ 3283488 w 3462418"/>
                <a:gd name="connsiteY14" fmla="*/ 2387060 h 2993689"/>
                <a:gd name="connsiteX15" fmla="*/ 3325484 w 3462418"/>
                <a:gd name="connsiteY15" fmla="*/ 2221531 h 2993689"/>
                <a:gd name="connsiteX16" fmla="*/ 3332716 w 3462418"/>
                <a:gd name="connsiteY16" fmla="*/ 2179270 h 2993689"/>
                <a:gd name="connsiteX17" fmla="*/ 3338819 w 3462418"/>
                <a:gd name="connsiteY17" fmla="*/ 2136943 h 2993689"/>
                <a:gd name="connsiteX18" fmla="*/ 3343397 w 3462418"/>
                <a:gd name="connsiteY18" fmla="*/ 2094483 h 2993689"/>
                <a:gd name="connsiteX19" fmla="*/ 3346714 w 3462418"/>
                <a:gd name="connsiteY19" fmla="*/ 2051956 h 2993689"/>
                <a:gd name="connsiteX20" fmla="*/ 3348572 w 3462418"/>
                <a:gd name="connsiteY20" fmla="*/ 1881717 h 2993689"/>
                <a:gd name="connsiteX21" fmla="*/ 3345985 w 3462418"/>
                <a:gd name="connsiteY21" fmla="*/ 1839257 h 2993689"/>
                <a:gd name="connsiteX22" fmla="*/ 3342070 w 3462418"/>
                <a:gd name="connsiteY22" fmla="*/ 1796929 h 2993689"/>
                <a:gd name="connsiteX23" fmla="*/ 3337227 w 3462418"/>
                <a:gd name="connsiteY23" fmla="*/ 1754668 h 2993689"/>
                <a:gd name="connsiteX24" fmla="*/ 3331256 w 3462418"/>
                <a:gd name="connsiteY24" fmla="*/ 1712540 h 2993689"/>
                <a:gd name="connsiteX25" fmla="*/ 3296492 w 3462418"/>
                <a:gd name="connsiteY25" fmla="*/ 1545817 h 2993689"/>
                <a:gd name="connsiteX26" fmla="*/ 3179195 w 3462418"/>
                <a:gd name="connsiteY26" fmla="*/ 1224313 h 2993689"/>
                <a:gd name="connsiteX27" fmla="*/ 3099716 w 3462418"/>
                <a:gd name="connsiteY27" fmla="*/ 1071125 h 2993689"/>
                <a:gd name="connsiteX28" fmla="*/ 3008160 w 3462418"/>
                <a:gd name="connsiteY28" fmla="*/ 923576 h 2993689"/>
                <a:gd name="connsiteX29" fmla="*/ 2905327 w 3462418"/>
                <a:gd name="connsiteY29" fmla="*/ 782330 h 2993689"/>
                <a:gd name="connsiteX30" fmla="*/ 2791481 w 3462418"/>
                <a:gd name="connsiteY30" fmla="*/ 648448 h 2993689"/>
                <a:gd name="connsiteX31" fmla="*/ 2667418 w 3462418"/>
                <a:gd name="connsiteY31" fmla="*/ 522526 h 2993689"/>
                <a:gd name="connsiteX32" fmla="*/ 2532739 w 3462418"/>
                <a:gd name="connsiteY32" fmla="*/ 406557 h 2993689"/>
                <a:gd name="connsiteX33" fmla="*/ 2388109 w 3462418"/>
                <a:gd name="connsiteY33" fmla="*/ 301601 h 2993689"/>
                <a:gd name="connsiteX34" fmla="*/ 2233527 w 3462418"/>
                <a:gd name="connsiteY34" fmla="*/ 210377 h 2993689"/>
                <a:gd name="connsiteX35" fmla="*/ 2069922 w 3462418"/>
                <a:gd name="connsiteY35" fmla="*/ 134811 h 2993689"/>
                <a:gd name="connsiteX36" fmla="*/ 1898423 w 3462418"/>
                <a:gd name="connsiteY36" fmla="*/ 77623 h 2993689"/>
                <a:gd name="connsiteX37" fmla="*/ 1540032 w 3462418"/>
                <a:gd name="connsiteY37" fmla="*/ 28926 h 2993689"/>
                <a:gd name="connsiteX38" fmla="*/ 1179784 w 3462418"/>
                <a:gd name="connsiteY38" fmla="*/ 68866 h 2993689"/>
                <a:gd name="connsiteX39" fmla="*/ 1168705 w 3462418"/>
                <a:gd name="connsiteY39" fmla="*/ 71121 h 2993689"/>
                <a:gd name="connsiteX40" fmla="*/ 1157758 w 3462418"/>
                <a:gd name="connsiteY40" fmla="*/ 73908 h 2993689"/>
                <a:gd name="connsiteX41" fmla="*/ 1135798 w 3462418"/>
                <a:gd name="connsiteY41" fmla="*/ 79547 h 2993689"/>
                <a:gd name="connsiteX42" fmla="*/ 1092011 w 3462418"/>
                <a:gd name="connsiteY42" fmla="*/ 90958 h 2993689"/>
                <a:gd name="connsiteX43" fmla="*/ 1048754 w 3462418"/>
                <a:gd name="connsiteY43" fmla="*/ 104028 h 2993689"/>
                <a:gd name="connsiteX44" fmla="*/ 1005763 w 3462418"/>
                <a:gd name="connsiteY44" fmla="*/ 117827 h 2993689"/>
                <a:gd name="connsiteX45" fmla="*/ 963303 w 3462418"/>
                <a:gd name="connsiteY45" fmla="*/ 133153 h 2993689"/>
                <a:gd name="connsiteX46" fmla="*/ 921175 w 3462418"/>
                <a:gd name="connsiteY46" fmla="*/ 149142 h 2993689"/>
                <a:gd name="connsiteX47" fmla="*/ 879776 w 3462418"/>
                <a:gd name="connsiteY47" fmla="*/ 166789 h 2993689"/>
                <a:gd name="connsiteX48" fmla="*/ 838709 w 3462418"/>
                <a:gd name="connsiteY48" fmla="*/ 185034 h 2993689"/>
                <a:gd name="connsiteX49" fmla="*/ 274453 w 3462418"/>
                <a:gd name="connsiteY49" fmla="*/ 607845 h 2993689"/>
                <a:gd name="connsiteX50" fmla="*/ 67351 w 3462418"/>
                <a:gd name="connsiteY50" fmla="*/ 886581 h 2993689"/>
                <a:gd name="connsiteX51" fmla="*/ 0 w 3462418"/>
                <a:gd name="connsiteY51" fmla="*/ 1008513 h 2993689"/>
                <a:gd name="connsiteX52" fmla="*/ 0 w 3462418"/>
                <a:gd name="connsiteY52" fmla="*/ 778734 h 2993689"/>
                <a:gd name="connsiteX53" fmla="*/ 59674 w 3462418"/>
                <a:gd name="connsiteY53" fmla="*/ 698933 h 2993689"/>
                <a:gd name="connsiteX54" fmla="*/ 1541758 w 3462418"/>
                <a:gd name="connsiteY54" fmla="*/ 0 h 299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462418" h="2993689">
                  <a:moveTo>
                    <a:pt x="0" y="2730212"/>
                  </a:moveTo>
                  <a:lnTo>
                    <a:pt x="55451" y="2830720"/>
                  </a:lnTo>
                  <a:cubicBezTo>
                    <a:pt x="85331" y="2879308"/>
                    <a:pt x="117557" y="2926541"/>
                    <a:pt x="152058" y="2972167"/>
                  </a:cubicBezTo>
                  <a:lnTo>
                    <a:pt x="170061" y="2993689"/>
                  </a:lnTo>
                  <a:lnTo>
                    <a:pt x="0" y="2993689"/>
                  </a:lnTo>
                  <a:close/>
                  <a:moveTo>
                    <a:pt x="1541758" y="0"/>
                  </a:moveTo>
                  <a:cubicBezTo>
                    <a:pt x="2602533" y="0"/>
                    <a:pt x="3462418" y="859886"/>
                    <a:pt x="3462418" y="1920662"/>
                  </a:cubicBezTo>
                  <a:cubicBezTo>
                    <a:pt x="3462418" y="2252154"/>
                    <a:pt x="3378445" y="2564028"/>
                    <a:pt x="3230610" y="2836173"/>
                  </a:cubicBezTo>
                  <a:lnTo>
                    <a:pt x="3134917" y="2993689"/>
                  </a:lnTo>
                  <a:lnTo>
                    <a:pt x="2620198" y="2993689"/>
                  </a:lnTo>
                  <a:lnTo>
                    <a:pt x="2647978" y="2965249"/>
                  </a:lnTo>
                  <a:cubicBezTo>
                    <a:pt x="2735818" y="2877741"/>
                    <a:pt x="2841305" y="2805691"/>
                    <a:pt x="2948384" y="2745916"/>
                  </a:cubicBezTo>
                  <a:cubicBezTo>
                    <a:pt x="3001393" y="2715397"/>
                    <a:pt x="3054004" y="2686803"/>
                    <a:pt x="3099450" y="2653232"/>
                  </a:cubicBezTo>
                  <a:cubicBezTo>
                    <a:pt x="3145094" y="2619862"/>
                    <a:pt x="3183242" y="2581382"/>
                    <a:pt x="3212964" y="2536069"/>
                  </a:cubicBezTo>
                  <a:cubicBezTo>
                    <a:pt x="3243151" y="2491221"/>
                    <a:pt x="3265509" y="2440334"/>
                    <a:pt x="3283488" y="2387060"/>
                  </a:cubicBezTo>
                  <a:cubicBezTo>
                    <a:pt x="3301468" y="2333786"/>
                    <a:pt x="3314869" y="2277725"/>
                    <a:pt x="3325484" y="2221531"/>
                  </a:cubicBezTo>
                  <a:cubicBezTo>
                    <a:pt x="3327872" y="2207400"/>
                    <a:pt x="3330725" y="2193401"/>
                    <a:pt x="3332716" y="2179270"/>
                  </a:cubicBezTo>
                  <a:lnTo>
                    <a:pt x="3338819" y="2136943"/>
                  </a:lnTo>
                  <a:lnTo>
                    <a:pt x="3343397" y="2094483"/>
                  </a:lnTo>
                  <a:cubicBezTo>
                    <a:pt x="3345122" y="2080351"/>
                    <a:pt x="3345520" y="2066088"/>
                    <a:pt x="3346714" y="2051956"/>
                  </a:cubicBezTo>
                  <a:cubicBezTo>
                    <a:pt x="3350761" y="1995232"/>
                    <a:pt x="3350828" y="1938376"/>
                    <a:pt x="3348572" y="1881717"/>
                  </a:cubicBezTo>
                  <a:lnTo>
                    <a:pt x="3345985" y="1839257"/>
                  </a:lnTo>
                  <a:cubicBezTo>
                    <a:pt x="3344857" y="1825126"/>
                    <a:pt x="3343330" y="1811061"/>
                    <a:pt x="3342070" y="1796929"/>
                  </a:cubicBezTo>
                  <a:cubicBezTo>
                    <a:pt x="3340943" y="1782798"/>
                    <a:pt x="3338819" y="1768733"/>
                    <a:pt x="3337227" y="1754668"/>
                  </a:cubicBezTo>
                  <a:cubicBezTo>
                    <a:pt x="3335767" y="1740537"/>
                    <a:pt x="3333445" y="1726538"/>
                    <a:pt x="3331256" y="1712540"/>
                  </a:cubicBezTo>
                  <a:cubicBezTo>
                    <a:pt x="3322366" y="1656479"/>
                    <a:pt x="3310756" y="1600883"/>
                    <a:pt x="3296492" y="1545817"/>
                  </a:cubicBezTo>
                  <a:cubicBezTo>
                    <a:pt x="3267300" y="1435885"/>
                    <a:pt x="3227892" y="1328275"/>
                    <a:pt x="3179195" y="1224313"/>
                  </a:cubicBezTo>
                  <a:cubicBezTo>
                    <a:pt x="3154781" y="1172433"/>
                    <a:pt x="3128309" y="1121281"/>
                    <a:pt x="3099716" y="1071125"/>
                  </a:cubicBezTo>
                  <a:cubicBezTo>
                    <a:pt x="3071386" y="1020837"/>
                    <a:pt x="3040603" y="971742"/>
                    <a:pt x="3008160" y="923576"/>
                  </a:cubicBezTo>
                  <a:cubicBezTo>
                    <a:pt x="2975784" y="875344"/>
                    <a:pt x="2941219" y="828439"/>
                    <a:pt x="2905327" y="782330"/>
                  </a:cubicBezTo>
                  <a:cubicBezTo>
                    <a:pt x="2869170" y="736486"/>
                    <a:pt x="2831155" y="691836"/>
                    <a:pt x="2791481" y="648448"/>
                  </a:cubicBezTo>
                  <a:cubicBezTo>
                    <a:pt x="2751740" y="605191"/>
                    <a:pt x="2710674" y="562797"/>
                    <a:pt x="2667418" y="522526"/>
                  </a:cubicBezTo>
                  <a:cubicBezTo>
                    <a:pt x="2624227" y="482189"/>
                    <a:pt x="2579313" y="443444"/>
                    <a:pt x="2532739" y="406557"/>
                  </a:cubicBezTo>
                  <a:cubicBezTo>
                    <a:pt x="2486165" y="369669"/>
                    <a:pt x="2437999" y="334441"/>
                    <a:pt x="2388109" y="301601"/>
                  </a:cubicBezTo>
                  <a:cubicBezTo>
                    <a:pt x="2338085" y="269026"/>
                    <a:pt x="2286669" y="238176"/>
                    <a:pt x="2233527" y="210377"/>
                  </a:cubicBezTo>
                  <a:cubicBezTo>
                    <a:pt x="2180451" y="182447"/>
                    <a:pt x="2125983" y="156771"/>
                    <a:pt x="2069922" y="134811"/>
                  </a:cubicBezTo>
                  <a:cubicBezTo>
                    <a:pt x="2013994" y="112520"/>
                    <a:pt x="1956739" y="93213"/>
                    <a:pt x="1898423" y="77623"/>
                  </a:cubicBezTo>
                  <a:cubicBezTo>
                    <a:pt x="1781856" y="46242"/>
                    <a:pt x="1661044" y="28794"/>
                    <a:pt x="1540032" y="28926"/>
                  </a:cubicBezTo>
                  <a:cubicBezTo>
                    <a:pt x="1418821" y="29325"/>
                    <a:pt x="1297744" y="42660"/>
                    <a:pt x="1179784" y="68866"/>
                  </a:cubicBezTo>
                  <a:lnTo>
                    <a:pt x="1168705" y="71121"/>
                  </a:lnTo>
                  <a:lnTo>
                    <a:pt x="1157758" y="73908"/>
                  </a:lnTo>
                  <a:lnTo>
                    <a:pt x="1135798" y="79547"/>
                  </a:lnTo>
                  <a:lnTo>
                    <a:pt x="1092011" y="90958"/>
                  </a:lnTo>
                  <a:cubicBezTo>
                    <a:pt x="1077349" y="94408"/>
                    <a:pt x="1063151" y="99582"/>
                    <a:pt x="1048754" y="104028"/>
                  </a:cubicBezTo>
                  <a:lnTo>
                    <a:pt x="1005763" y="117827"/>
                  </a:lnTo>
                  <a:cubicBezTo>
                    <a:pt x="991300" y="122139"/>
                    <a:pt x="977434" y="127978"/>
                    <a:pt x="963303" y="133153"/>
                  </a:cubicBezTo>
                  <a:lnTo>
                    <a:pt x="921175" y="149142"/>
                  </a:lnTo>
                  <a:cubicBezTo>
                    <a:pt x="907043" y="154184"/>
                    <a:pt x="893509" y="160818"/>
                    <a:pt x="879776" y="166789"/>
                  </a:cubicBezTo>
                  <a:lnTo>
                    <a:pt x="838709" y="185034"/>
                  </a:lnTo>
                  <a:cubicBezTo>
                    <a:pt x="621233" y="286209"/>
                    <a:pt x="429764" y="433957"/>
                    <a:pt x="274453" y="607845"/>
                  </a:cubicBezTo>
                  <a:cubicBezTo>
                    <a:pt x="196565" y="694822"/>
                    <a:pt x="127434" y="788301"/>
                    <a:pt x="67351" y="886581"/>
                  </a:cubicBezTo>
                  <a:lnTo>
                    <a:pt x="0" y="1008513"/>
                  </a:lnTo>
                  <a:lnTo>
                    <a:pt x="0" y="778734"/>
                  </a:lnTo>
                  <a:lnTo>
                    <a:pt x="59674" y="698933"/>
                  </a:lnTo>
                  <a:cubicBezTo>
                    <a:pt x="411948" y="272073"/>
                    <a:pt x="945071" y="0"/>
                    <a:pt x="1541758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5F16C50-F398-4082-942C-098B046B4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13756" y="2598821"/>
            <a:ext cx="3339065" cy="3401889"/>
            <a:chOff x="3224685" y="2598821"/>
            <a:chExt cx="3339065" cy="340188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C8D47-7123-4497-B7D1-769033844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42294" y="2705797"/>
              <a:ext cx="3254181" cy="3187937"/>
            </a:xfrm>
            <a:custGeom>
              <a:avLst/>
              <a:gdLst>
                <a:gd name="connsiteX0" fmla="*/ 3016472 w 5391150"/>
                <a:gd name="connsiteY0" fmla="*/ 571500 h 5123497"/>
                <a:gd name="connsiteX1" fmla="*/ 3774758 w 5391150"/>
                <a:gd name="connsiteY1" fmla="*/ 729234 h 5123497"/>
                <a:gd name="connsiteX2" fmla="*/ 4324255 w 5391150"/>
                <a:gd name="connsiteY2" fmla="*/ 1153573 h 5123497"/>
                <a:gd name="connsiteX3" fmla="*/ 4819650 w 5391150"/>
                <a:gd name="connsiteY3" fmla="*/ 2684336 h 5123497"/>
                <a:gd name="connsiteX4" fmla="*/ 4609719 w 5391150"/>
                <a:gd name="connsiteY4" fmla="*/ 3278029 h 5123497"/>
                <a:gd name="connsiteX5" fmla="*/ 3943350 w 5391150"/>
                <a:gd name="connsiteY5" fmla="*/ 3869912 h 5123497"/>
                <a:gd name="connsiteX6" fmla="*/ 3792760 w 5391150"/>
                <a:gd name="connsiteY6" fmla="*/ 3986594 h 5123497"/>
                <a:gd name="connsiteX7" fmla="*/ 3182779 w 5391150"/>
                <a:gd name="connsiteY7" fmla="*/ 4406551 h 5123497"/>
                <a:gd name="connsiteX8" fmla="*/ 2617946 w 5391150"/>
                <a:gd name="connsiteY8" fmla="*/ 4551998 h 5123497"/>
                <a:gd name="connsiteX9" fmla="*/ 1739837 w 5391150"/>
                <a:gd name="connsiteY9" fmla="*/ 4323588 h 5123497"/>
                <a:gd name="connsiteX10" fmla="*/ 1071944 w 5391150"/>
                <a:gd name="connsiteY10" fmla="*/ 3641789 h 5123497"/>
                <a:gd name="connsiteX11" fmla="*/ 896874 w 5391150"/>
                <a:gd name="connsiteY11" fmla="*/ 3395567 h 5123497"/>
                <a:gd name="connsiteX12" fmla="*/ 571500 w 5391150"/>
                <a:gd name="connsiteY12" fmla="*/ 2684336 h 5123497"/>
                <a:gd name="connsiteX13" fmla="*/ 768572 w 5391150"/>
                <a:gd name="connsiteY13" fmla="*/ 1901571 h 5123497"/>
                <a:gd name="connsiteX14" fmla="*/ 1318546 w 5391150"/>
                <a:gd name="connsiteY14" fmla="*/ 1220153 h 5123497"/>
                <a:gd name="connsiteX15" fmla="*/ 2118646 w 5391150"/>
                <a:gd name="connsiteY15" fmla="*/ 744284 h 5123497"/>
                <a:gd name="connsiteX16" fmla="*/ 3016472 w 5391150"/>
                <a:gd name="connsiteY16" fmla="*/ 571500 h 5123497"/>
                <a:gd name="connsiteX17" fmla="*/ 3016472 w 5391150"/>
                <a:gd name="connsiteY17" fmla="*/ 0 h 5123497"/>
                <a:gd name="connsiteX18" fmla="*/ 0 w 5391150"/>
                <a:gd name="connsiteY18" fmla="*/ 2684336 h 5123497"/>
                <a:gd name="connsiteX19" fmla="*/ 599027 w 5391150"/>
                <a:gd name="connsiteY19" fmla="*/ 3962591 h 5123497"/>
                <a:gd name="connsiteX20" fmla="*/ 2617946 w 5391150"/>
                <a:gd name="connsiteY20" fmla="*/ 5123498 h 5123497"/>
                <a:gd name="connsiteX21" fmla="*/ 4144709 w 5391150"/>
                <a:gd name="connsiteY21" fmla="*/ 4436840 h 5123497"/>
                <a:gd name="connsiteX22" fmla="*/ 5391150 w 5391150"/>
                <a:gd name="connsiteY22" fmla="*/ 2684336 h 5123497"/>
                <a:gd name="connsiteX23" fmla="*/ 3016472 w 5391150"/>
                <a:gd name="connsiteY23" fmla="*/ 0 h 5123497"/>
                <a:gd name="connsiteX24" fmla="*/ 3016472 w 5391150"/>
                <a:gd name="connsiteY24" fmla="*/ 0 h 512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91150" h="5123497">
                  <a:moveTo>
                    <a:pt x="3016472" y="571500"/>
                  </a:moveTo>
                  <a:cubicBezTo>
                    <a:pt x="3294316" y="571500"/>
                    <a:pt x="3549491" y="624554"/>
                    <a:pt x="3774758" y="729234"/>
                  </a:cubicBezTo>
                  <a:cubicBezTo>
                    <a:pt x="3985165" y="826961"/>
                    <a:pt x="4169950" y="969740"/>
                    <a:pt x="4324255" y="1153573"/>
                  </a:cubicBezTo>
                  <a:cubicBezTo>
                    <a:pt x="4643723" y="1534287"/>
                    <a:pt x="4819650" y="2077974"/>
                    <a:pt x="4819650" y="2684336"/>
                  </a:cubicBezTo>
                  <a:cubicBezTo>
                    <a:pt x="4819650" y="2915317"/>
                    <a:pt x="4756881" y="3092863"/>
                    <a:pt x="4609719" y="3278029"/>
                  </a:cubicBezTo>
                  <a:cubicBezTo>
                    <a:pt x="4450080" y="3478911"/>
                    <a:pt x="4203954" y="3668840"/>
                    <a:pt x="3943350" y="3869912"/>
                  </a:cubicBezTo>
                  <a:cubicBezTo>
                    <a:pt x="3894296" y="3907727"/>
                    <a:pt x="3843623" y="3946875"/>
                    <a:pt x="3792760" y="3986594"/>
                  </a:cubicBezTo>
                  <a:cubicBezTo>
                    <a:pt x="3575876" y="4156043"/>
                    <a:pt x="3380328" y="4304634"/>
                    <a:pt x="3182779" y="4406551"/>
                  </a:cubicBezTo>
                  <a:cubicBezTo>
                    <a:pt x="2990374" y="4505802"/>
                    <a:pt x="2810923" y="4551998"/>
                    <a:pt x="2617946" y="4551998"/>
                  </a:cubicBezTo>
                  <a:cubicBezTo>
                    <a:pt x="2277904" y="4551998"/>
                    <a:pt x="1990630" y="4477322"/>
                    <a:pt x="1739837" y="4323588"/>
                  </a:cubicBezTo>
                  <a:cubicBezTo>
                    <a:pt x="1503236" y="4178618"/>
                    <a:pt x="1284827" y="3955542"/>
                    <a:pt x="1071944" y="3641789"/>
                  </a:cubicBezTo>
                  <a:cubicBezTo>
                    <a:pt x="1011746" y="3553111"/>
                    <a:pt x="953357" y="3473006"/>
                    <a:pt x="896874" y="3395567"/>
                  </a:cubicBezTo>
                  <a:cubicBezTo>
                    <a:pt x="671227" y="3086195"/>
                    <a:pt x="571500" y="2938653"/>
                    <a:pt x="571500" y="2684336"/>
                  </a:cubicBezTo>
                  <a:cubicBezTo>
                    <a:pt x="571500" y="2418207"/>
                    <a:pt x="637794" y="2154841"/>
                    <a:pt x="768572" y="1901571"/>
                  </a:cubicBezTo>
                  <a:cubicBezTo>
                    <a:pt x="895922" y="1654969"/>
                    <a:pt x="1086041" y="1419320"/>
                    <a:pt x="1318546" y="1220153"/>
                  </a:cubicBezTo>
                  <a:cubicBezTo>
                    <a:pt x="1551337" y="1020699"/>
                    <a:pt x="1828038" y="856107"/>
                    <a:pt x="2118646" y="744284"/>
                  </a:cubicBezTo>
                  <a:cubicBezTo>
                    <a:pt x="2412397" y="631222"/>
                    <a:pt x="2722912" y="571500"/>
                    <a:pt x="3016472" y="571500"/>
                  </a:cubicBezTo>
                  <a:moveTo>
                    <a:pt x="3016472" y="0"/>
                  </a:moveTo>
                  <a:cubicBezTo>
                    <a:pt x="1518952" y="0"/>
                    <a:pt x="0" y="1201769"/>
                    <a:pt x="0" y="2684336"/>
                  </a:cubicBezTo>
                  <a:cubicBezTo>
                    <a:pt x="0" y="3240310"/>
                    <a:pt x="308324" y="3534156"/>
                    <a:pt x="599027" y="3962591"/>
                  </a:cubicBezTo>
                  <a:cubicBezTo>
                    <a:pt x="1083469" y="4676680"/>
                    <a:pt x="1687544" y="5123498"/>
                    <a:pt x="2617946" y="5123498"/>
                  </a:cubicBezTo>
                  <a:cubicBezTo>
                    <a:pt x="3245358" y="5123498"/>
                    <a:pt x="3686651" y="4794790"/>
                    <a:pt x="4144709" y="4436840"/>
                  </a:cubicBezTo>
                  <a:cubicBezTo>
                    <a:pt x="4773549" y="3945446"/>
                    <a:pt x="5391150" y="3542157"/>
                    <a:pt x="5391150" y="2684336"/>
                  </a:cubicBezTo>
                  <a:cubicBezTo>
                    <a:pt x="5391150" y="1201769"/>
                    <a:pt x="4505230" y="0"/>
                    <a:pt x="3016472" y="0"/>
                  </a:cubicBezTo>
                  <a:lnTo>
                    <a:pt x="3016472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D9EAF00-1329-4886-AF49-52D59ECE4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4685" y="2705797"/>
              <a:ext cx="3271790" cy="3187937"/>
            </a:xfrm>
            <a:custGeom>
              <a:avLst/>
              <a:gdLst>
                <a:gd name="connsiteX0" fmla="*/ 3016472 w 5391150"/>
                <a:gd name="connsiteY0" fmla="*/ 476250 h 5123497"/>
                <a:gd name="connsiteX1" fmla="*/ 3814953 w 5391150"/>
                <a:gd name="connsiteY1" fmla="*/ 642842 h 5123497"/>
                <a:gd name="connsiteX2" fmla="*/ 4397312 w 5391150"/>
                <a:gd name="connsiteY2" fmla="*/ 1092327 h 5123497"/>
                <a:gd name="connsiteX3" fmla="*/ 4914900 w 5391150"/>
                <a:gd name="connsiteY3" fmla="*/ 2684336 h 5123497"/>
                <a:gd name="connsiteX4" fmla="*/ 4684300 w 5391150"/>
                <a:gd name="connsiteY4" fmla="*/ 3337275 h 5123497"/>
                <a:gd name="connsiteX5" fmla="*/ 4001548 w 5391150"/>
                <a:gd name="connsiteY5" fmla="*/ 3945255 h 5123497"/>
                <a:gd name="connsiteX6" fmla="*/ 3851434 w 5391150"/>
                <a:gd name="connsiteY6" fmla="*/ 4061555 h 5123497"/>
                <a:gd name="connsiteX7" fmla="*/ 2617946 w 5391150"/>
                <a:gd name="connsiteY7" fmla="*/ 4647248 h 5123497"/>
                <a:gd name="connsiteX8" fmla="*/ 993077 w 5391150"/>
                <a:gd name="connsiteY8" fmla="*/ 3695224 h 5123497"/>
                <a:gd name="connsiteX9" fmla="*/ 819912 w 5391150"/>
                <a:gd name="connsiteY9" fmla="*/ 3451670 h 5123497"/>
                <a:gd name="connsiteX10" fmla="*/ 476250 w 5391150"/>
                <a:gd name="connsiteY10" fmla="*/ 2684336 h 5123497"/>
                <a:gd name="connsiteX11" fmla="*/ 683895 w 5391150"/>
                <a:gd name="connsiteY11" fmla="*/ 1857947 h 5123497"/>
                <a:gd name="connsiteX12" fmla="*/ 1256538 w 5391150"/>
                <a:gd name="connsiteY12" fmla="*/ 1147858 h 5123497"/>
                <a:gd name="connsiteX13" fmla="*/ 2084451 w 5391150"/>
                <a:gd name="connsiteY13" fmla="*/ 655415 h 5123497"/>
                <a:gd name="connsiteX14" fmla="*/ 3016472 w 5391150"/>
                <a:gd name="connsiteY14" fmla="*/ 476250 h 5123497"/>
                <a:gd name="connsiteX15" fmla="*/ 3016472 w 5391150"/>
                <a:gd name="connsiteY15" fmla="*/ 0 h 5123497"/>
                <a:gd name="connsiteX16" fmla="*/ 0 w 5391150"/>
                <a:gd name="connsiteY16" fmla="*/ 2684336 h 5123497"/>
                <a:gd name="connsiteX17" fmla="*/ 599027 w 5391150"/>
                <a:gd name="connsiteY17" fmla="*/ 3962591 h 5123497"/>
                <a:gd name="connsiteX18" fmla="*/ 2617946 w 5391150"/>
                <a:gd name="connsiteY18" fmla="*/ 5123498 h 5123497"/>
                <a:gd name="connsiteX19" fmla="*/ 4144709 w 5391150"/>
                <a:gd name="connsiteY19" fmla="*/ 4436840 h 5123497"/>
                <a:gd name="connsiteX20" fmla="*/ 5391150 w 5391150"/>
                <a:gd name="connsiteY20" fmla="*/ 2684336 h 5123497"/>
                <a:gd name="connsiteX21" fmla="*/ 3016472 w 5391150"/>
                <a:gd name="connsiteY21" fmla="*/ 0 h 5123497"/>
                <a:gd name="connsiteX22" fmla="*/ 3016472 w 5391150"/>
                <a:gd name="connsiteY22" fmla="*/ 0 h 512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91150" h="5123497">
                  <a:moveTo>
                    <a:pt x="3016472" y="476250"/>
                  </a:moveTo>
                  <a:cubicBezTo>
                    <a:pt x="3308318" y="476250"/>
                    <a:pt x="3576923" y="532352"/>
                    <a:pt x="3814953" y="642842"/>
                  </a:cubicBezTo>
                  <a:cubicBezTo>
                    <a:pt x="4038029" y="746474"/>
                    <a:pt x="4233958" y="897731"/>
                    <a:pt x="4397312" y="1092327"/>
                  </a:cubicBezTo>
                  <a:cubicBezTo>
                    <a:pt x="4731068" y="1490186"/>
                    <a:pt x="4914900" y="2055590"/>
                    <a:pt x="4914900" y="2684336"/>
                  </a:cubicBezTo>
                  <a:cubicBezTo>
                    <a:pt x="4914900" y="2935224"/>
                    <a:pt x="4843749" y="3136583"/>
                    <a:pt x="4684300" y="3337275"/>
                  </a:cubicBezTo>
                  <a:cubicBezTo>
                    <a:pt x="4517517" y="3547205"/>
                    <a:pt x="4266915" y="3740563"/>
                    <a:pt x="4001548" y="3945255"/>
                  </a:cubicBezTo>
                  <a:cubicBezTo>
                    <a:pt x="3952589" y="3982974"/>
                    <a:pt x="3902012" y="4022027"/>
                    <a:pt x="3851434" y="4061555"/>
                  </a:cubicBezTo>
                  <a:cubicBezTo>
                    <a:pt x="3398711" y="4415314"/>
                    <a:pt x="3068288" y="4647248"/>
                    <a:pt x="2617946" y="4647248"/>
                  </a:cubicBezTo>
                  <a:cubicBezTo>
                    <a:pt x="1931765" y="4647248"/>
                    <a:pt x="1445800" y="4362545"/>
                    <a:pt x="993077" y="3695224"/>
                  </a:cubicBezTo>
                  <a:cubicBezTo>
                    <a:pt x="933831" y="3607880"/>
                    <a:pt x="875919" y="3528441"/>
                    <a:pt x="819912" y="3451670"/>
                  </a:cubicBezTo>
                  <a:cubicBezTo>
                    <a:pt x="587788" y="3133439"/>
                    <a:pt x="476250" y="2967895"/>
                    <a:pt x="476250" y="2684336"/>
                  </a:cubicBezTo>
                  <a:cubicBezTo>
                    <a:pt x="476250" y="2402872"/>
                    <a:pt x="546164" y="2124837"/>
                    <a:pt x="683895" y="1857947"/>
                  </a:cubicBezTo>
                  <a:cubicBezTo>
                    <a:pt x="818674" y="1596866"/>
                    <a:pt x="1011365" y="1357884"/>
                    <a:pt x="1256538" y="1147858"/>
                  </a:cubicBezTo>
                  <a:cubicBezTo>
                    <a:pt x="1497521" y="941356"/>
                    <a:pt x="1783747" y="771049"/>
                    <a:pt x="2084451" y="655415"/>
                  </a:cubicBezTo>
                  <a:cubicBezTo>
                    <a:pt x="2393347" y="536448"/>
                    <a:pt x="2707005" y="476250"/>
                    <a:pt x="3016472" y="476250"/>
                  </a:cubicBezTo>
                  <a:moveTo>
                    <a:pt x="3016472" y="0"/>
                  </a:moveTo>
                  <a:cubicBezTo>
                    <a:pt x="1518952" y="0"/>
                    <a:pt x="0" y="1201769"/>
                    <a:pt x="0" y="2684336"/>
                  </a:cubicBezTo>
                  <a:cubicBezTo>
                    <a:pt x="0" y="3240310"/>
                    <a:pt x="308324" y="3534156"/>
                    <a:pt x="599027" y="3962591"/>
                  </a:cubicBezTo>
                  <a:cubicBezTo>
                    <a:pt x="1083469" y="4676680"/>
                    <a:pt x="1687544" y="5123498"/>
                    <a:pt x="2617946" y="5123498"/>
                  </a:cubicBezTo>
                  <a:cubicBezTo>
                    <a:pt x="3245358" y="5123498"/>
                    <a:pt x="3686651" y="4794790"/>
                    <a:pt x="4144709" y="4436840"/>
                  </a:cubicBezTo>
                  <a:cubicBezTo>
                    <a:pt x="4773549" y="3945446"/>
                    <a:pt x="5391150" y="3542157"/>
                    <a:pt x="5391150" y="2684336"/>
                  </a:cubicBezTo>
                  <a:cubicBezTo>
                    <a:pt x="5391150" y="1201769"/>
                    <a:pt x="4505230" y="0"/>
                    <a:pt x="3016472" y="0"/>
                  </a:cubicBezTo>
                  <a:lnTo>
                    <a:pt x="3016472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86049FB-0264-4F59-9D62-643690143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42295" y="2683818"/>
              <a:ext cx="3271790" cy="3231975"/>
            </a:xfrm>
            <a:custGeom>
              <a:avLst/>
              <a:gdLst>
                <a:gd name="connsiteX0" fmla="*/ 0 w 5419747"/>
                <a:gd name="connsiteY0" fmla="*/ 2700514 h 5194273"/>
                <a:gd name="connsiteX1" fmla="*/ 52864 w 5419747"/>
                <a:gd name="connsiteY1" fmla="*/ 2193498 h 5194273"/>
                <a:gd name="connsiteX2" fmla="*/ 211741 w 5419747"/>
                <a:gd name="connsiteY2" fmla="*/ 1707723 h 5194273"/>
                <a:gd name="connsiteX3" fmla="*/ 807434 w 5419747"/>
                <a:gd name="connsiteY3" fmla="*/ 882763 h 5194273"/>
                <a:gd name="connsiteX4" fmla="*/ 1202436 w 5419747"/>
                <a:gd name="connsiteY4" fmla="*/ 559580 h 5194273"/>
                <a:gd name="connsiteX5" fmla="*/ 1643920 w 5419747"/>
                <a:gd name="connsiteY5" fmla="*/ 302976 h 5194273"/>
                <a:gd name="connsiteX6" fmla="*/ 2623947 w 5419747"/>
                <a:gd name="connsiteY6" fmla="*/ 19989 h 5194273"/>
                <a:gd name="connsiteX7" fmla="*/ 3136868 w 5419747"/>
                <a:gd name="connsiteY7" fmla="*/ 5034 h 5194273"/>
                <a:gd name="connsiteX8" fmla="*/ 3645408 w 5419747"/>
                <a:gd name="connsiteY8" fmla="*/ 83997 h 5194273"/>
                <a:gd name="connsiteX9" fmla="*/ 4129278 w 5419747"/>
                <a:gd name="connsiteY9" fmla="*/ 267258 h 5194273"/>
                <a:gd name="connsiteX10" fmla="*/ 4557998 w 5419747"/>
                <a:gd name="connsiteY10" fmla="*/ 558627 h 5194273"/>
                <a:gd name="connsiteX11" fmla="*/ 4900803 w 5419747"/>
                <a:gd name="connsiteY11" fmla="*/ 944676 h 5194273"/>
                <a:gd name="connsiteX12" fmla="*/ 4937760 w 5419747"/>
                <a:gd name="connsiteY12" fmla="*/ 997444 h 5194273"/>
                <a:gd name="connsiteX13" fmla="*/ 4973193 w 5419747"/>
                <a:gd name="connsiteY13" fmla="*/ 1051165 h 5194273"/>
                <a:gd name="connsiteX14" fmla="*/ 5007578 w 5419747"/>
                <a:gd name="connsiteY14" fmla="*/ 1105458 h 5194273"/>
                <a:gd name="connsiteX15" fmla="*/ 5040726 w 5419747"/>
                <a:gd name="connsiteY15" fmla="*/ 1160512 h 5194273"/>
                <a:gd name="connsiteX16" fmla="*/ 5161788 w 5419747"/>
                <a:gd name="connsiteY16" fmla="*/ 1387017 h 5194273"/>
                <a:gd name="connsiteX17" fmla="*/ 5327523 w 5419747"/>
                <a:gd name="connsiteY17" fmla="*/ 1870887 h 5194273"/>
                <a:gd name="connsiteX18" fmla="*/ 5366385 w 5419747"/>
                <a:gd name="connsiteY18" fmla="*/ 2122632 h 5194273"/>
                <a:gd name="connsiteX19" fmla="*/ 5391626 w 5419747"/>
                <a:gd name="connsiteY19" fmla="*/ 2374569 h 5194273"/>
                <a:gd name="connsiteX20" fmla="*/ 5411724 w 5419747"/>
                <a:gd name="connsiteY20" fmla="*/ 2626505 h 5194273"/>
                <a:gd name="connsiteX21" fmla="*/ 5415820 w 5419747"/>
                <a:gd name="connsiteY21" fmla="*/ 2689656 h 5194273"/>
                <a:gd name="connsiteX22" fmla="*/ 5417630 w 5419747"/>
                <a:gd name="connsiteY22" fmla="*/ 2722136 h 5194273"/>
                <a:gd name="connsiteX23" fmla="*/ 5418963 w 5419747"/>
                <a:gd name="connsiteY23" fmla="*/ 2755188 h 5194273"/>
                <a:gd name="connsiteX24" fmla="*/ 5417153 w 5419747"/>
                <a:gd name="connsiteY24" fmla="*/ 2888347 h 5194273"/>
                <a:gd name="connsiteX25" fmla="*/ 5281517 w 5419747"/>
                <a:gd name="connsiteY25" fmla="*/ 3411365 h 5194273"/>
                <a:gd name="connsiteX26" fmla="*/ 4980052 w 5419747"/>
                <a:gd name="connsiteY26" fmla="*/ 3855516 h 5194273"/>
                <a:gd name="connsiteX27" fmla="*/ 4796314 w 5419747"/>
                <a:gd name="connsiteY27" fmla="*/ 4040682 h 5194273"/>
                <a:gd name="connsiteX28" fmla="*/ 4604766 w 5419747"/>
                <a:gd name="connsiteY28" fmla="*/ 4208989 h 5194273"/>
                <a:gd name="connsiteX29" fmla="*/ 4215670 w 5419747"/>
                <a:gd name="connsiteY29" fmla="*/ 4512265 h 5194273"/>
                <a:gd name="connsiteX30" fmla="*/ 4117753 w 5419747"/>
                <a:gd name="connsiteY30" fmla="*/ 4586274 h 5194273"/>
                <a:gd name="connsiteX31" fmla="*/ 4017169 w 5419747"/>
                <a:gd name="connsiteY31" fmla="*/ 4660759 h 5194273"/>
                <a:gd name="connsiteX32" fmla="*/ 3914108 w 5419747"/>
                <a:gd name="connsiteY32" fmla="*/ 4734292 h 5194273"/>
                <a:gd name="connsiteX33" fmla="*/ 3807809 w 5419747"/>
                <a:gd name="connsiteY33" fmla="*/ 4805730 h 5194273"/>
                <a:gd name="connsiteX34" fmla="*/ 3584639 w 5419747"/>
                <a:gd name="connsiteY34" fmla="*/ 4939842 h 5194273"/>
                <a:gd name="connsiteX35" fmla="*/ 3344609 w 5419747"/>
                <a:gd name="connsiteY35" fmla="*/ 5053856 h 5194273"/>
                <a:gd name="connsiteX36" fmla="*/ 2822258 w 5419747"/>
                <a:gd name="connsiteY36" fmla="*/ 5185015 h 5194273"/>
                <a:gd name="connsiteX37" fmla="*/ 2687765 w 5419747"/>
                <a:gd name="connsiteY37" fmla="*/ 5193493 h 5194273"/>
                <a:gd name="connsiteX38" fmla="*/ 2654141 w 5419747"/>
                <a:gd name="connsiteY38" fmla="*/ 5194254 h 5194273"/>
                <a:gd name="connsiteX39" fmla="*/ 2620613 w 5419747"/>
                <a:gd name="connsiteY39" fmla="*/ 5194064 h 5194273"/>
                <a:gd name="connsiteX40" fmla="*/ 2587181 w 5419747"/>
                <a:gd name="connsiteY40" fmla="*/ 5193683 h 5194273"/>
                <a:gd name="connsiteX41" fmla="*/ 2554700 w 5419747"/>
                <a:gd name="connsiteY41" fmla="*/ 5192445 h 5194273"/>
                <a:gd name="connsiteX42" fmla="*/ 2295239 w 5419747"/>
                <a:gd name="connsiteY42" fmla="*/ 5171776 h 5194273"/>
                <a:gd name="connsiteX43" fmla="*/ 2037398 w 5419747"/>
                <a:gd name="connsiteY43" fmla="*/ 5126246 h 5194273"/>
                <a:gd name="connsiteX44" fmla="*/ 1784128 w 5419747"/>
                <a:gd name="connsiteY44" fmla="*/ 5054904 h 5194273"/>
                <a:gd name="connsiteX45" fmla="*/ 1299305 w 5419747"/>
                <a:gd name="connsiteY45" fmla="*/ 4840401 h 5194273"/>
                <a:gd name="connsiteX46" fmla="*/ 890683 w 5419747"/>
                <a:gd name="connsiteY46" fmla="*/ 4506454 h 5194273"/>
                <a:gd name="connsiteX47" fmla="*/ 725043 w 5419747"/>
                <a:gd name="connsiteY47" fmla="*/ 4305477 h 5194273"/>
                <a:gd name="connsiteX48" fmla="*/ 580358 w 5419747"/>
                <a:gd name="connsiteY48" fmla="*/ 4092688 h 5194273"/>
                <a:gd name="connsiteX49" fmla="*/ 546545 w 5419747"/>
                <a:gd name="connsiteY49" fmla="*/ 4038491 h 5194273"/>
                <a:gd name="connsiteX50" fmla="*/ 514255 w 5419747"/>
                <a:gd name="connsiteY50" fmla="*/ 3985913 h 5194273"/>
                <a:gd name="connsiteX51" fmla="*/ 450533 w 5419747"/>
                <a:gd name="connsiteY51" fmla="*/ 3883995 h 5194273"/>
                <a:gd name="connsiteX52" fmla="*/ 318516 w 5419747"/>
                <a:gd name="connsiteY52" fmla="*/ 3675779 h 5194273"/>
                <a:gd name="connsiteX53" fmla="*/ 189643 w 5419747"/>
                <a:gd name="connsiteY53" fmla="*/ 3455656 h 5194273"/>
                <a:gd name="connsiteX54" fmla="*/ 131540 w 5419747"/>
                <a:gd name="connsiteY54" fmla="*/ 3338975 h 5194273"/>
                <a:gd name="connsiteX55" fmla="*/ 82201 w 5419747"/>
                <a:gd name="connsiteY55" fmla="*/ 3216864 h 5194273"/>
                <a:gd name="connsiteX56" fmla="*/ 44387 w 5419747"/>
                <a:gd name="connsiteY56" fmla="*/ 3090182 h 5194273"/>
                <a:gd name="connsiteX57" fmla="*/ 30289 w 5419747"/>
                <a:gd name="connsiteY57" fmla="*/ 3025602 h 5194273"/>
                <a:gd name="connsiteX58" fmla="*/ 24098 w 5419747"/>
                <a:gd name="connsiteY58" fmla="*/ 2993217 h 5194273"/>
                <a:gd name="connsiteX59" fmla="*/ 18955 w 5419747"/>
                <a:gd name="connsiteY59" fmla="*/ 2960737 h 5194273"/>
                <a:gd name="connsiteX60" fmla="*/ 0 w 5419747"/>
                <a:gd name="connsiteY60" fmla="*/ 2700514 h 5194273"/>
                <a:gd name="connsiteX61" fmla="*/ 155162 w 5419747"/>
                <a:gd name="connsiteY61" fmla="*/ 2700514 h 5194273"/>
                <a:gd name="connsiteX62" fmla="*/ 181642 w 5419747"/>
                <a:gd name="connsiteY62" fmla="*/ 2929305 h 5194273"/>
                <a:gd name="connsiteX63" fmla="*/ 259842 w 5419747"/>
                <a:gd name="connsiteY63" fmla="*/ 3143331 h 5194273"/>
                <a:gd name="connsiteX64" fmla="*/ 314420 w 5419747"/>
                <a:gd name="connsiteY64" fmla="*/ 3244106 h 5194273"/>
                <a:gd name="connsiteX65" fmla="*/ 377095 w 5419747"/>
                <a:gd name="connsiteY65" fmla="*/ 3341642 h 5194273"/>
                <a:gd name="connsiteX66" fmla="*/ 521875 w 5419747"/>
                <a:gd name="connsiteY66" fmla="*/ 3530142 h 5194273"/>
                <a:gd name="connsiteX67" fmla="*/ 678561 w 5419747"/>
                <a:gd name="connsiteY67" fmla="*/ 3720070 h 5194273"/>
                <a:gd name="connsiteX68" fmla="*/ 756476 w 5419747"/>
                <a:gd name="connsiteY68" fmla="*/ 3819225 h 5194273"/>
                <a:gd name="connsiteX69" fmla="*/ 793909 w 5419747"/>
                <a:gd name="connsiteY69" fmla="*/ 3867898 h 5194273"/>
                <a:gd name="connsiteX70" fmla="*/ 830580 w 5419747"/>
                <a:gd name="connsiteY70" fmla="*/ 3914475 h 5194273"/>
                <a:gd name="connsiteX71" fmla="*/ 1145667 w 5419747"/>
                <a:gd name="connsiteY71" fmla="*/ 4258709 h 5194273"/>
                <a:gd name="connsiteX72" fmla="*/ 1313212 w 5419747"/>
                <a:gd name="connsiteY72" fmla="*/ 4413585 h 5194273"/>
                <a:gd name="connsiteX73" fmla="*/ 1488662 w 5419747"/>
                <a:gd name="connsiteY73" fmla="*/ 4556365 h 5194273"/>
                <a:gd name="connsiteX74" fmla="*/ 1880616 w 5419747"/>
                <a:gd name="connsiteY74" fmla="*/ 4782203 h 5194273"/>
                <a:gd name="connsiteX75" fmla="*/ 2099882 w 5419747"/>
                <a:gd name="connsiteY75" fmla="*/ 4846020 h 5194273"/>
                <a:gd name="connsiteX76" fmla="*/ 2156079 w 5419747"/>
                <a:gd name="connsiteY76" fmla="*/ 4857260 h 5194273"/>
                <a:gd name="connsiteX77" fmla="*/ 2212753 w 5419747"/>
                <a:gd name="connsiteY77" fmla="*/ 4866690 h 5194273"/>
                <a:gd name="connsiteX78" fmla="*/ 2327148 w 5419747"/>
                <a:gd name="connsiteY78" fmla="*/ 4880215 h 5194273"/>
                <a:gd name="connsiteX79" fmla="*/ 2384679 w 5419747"/>
                <a:gd name="connsiteY79" fmla="*/ 4884597 h 5194273"/>
                <a:gd name="connsiteX80" fmla="*/ 2442401 w 5419747"/>
                <a:gd name="connsiteY80" fmla="*/ 4887645 h 5194273"/>
                <a:gd name="connsiteX81" fmla="*/ 2500313 w 5419747"/>
                <a:gd name="connsiteY81" fmla="*/ 4888978 h 5194273"/>
                <a:gd name="connsiteX82" fmla="*/ 2558320 w 5419747"/>
                <a:gd name="connsiteY82" fmla="*/ 4888693 h 5194273"/>
                <a:gd name="connsiteX83" fmla="*/ 2587371 w 5419747"/>
                <a:gd name="connsiteY83" fmla="*/ 4888407 h 5194273"/>
                <a:gd name="connsiteX84" fmla="*/ 2615374 w 5419747"/>
                <a:gd name="connsiteY84" fmla="*/ 4887168 h 5194273"/>
                <a:gd name="connsiteX85" fmla="*/ 2643283 w 5419747"/>
                <a:gd name="connsiteY85" fmla="*/ 4885740 h 5194273"/>
                <a:gd name="connsiteX86" fmla="*/ 2671096 w 5419747"/>
                <a:gd name="connsiteY86" fmla="*/ 4883454 h 5194273"/>
                <a:gd name="connsiteX87" fmla="*/ 2781395 w 5419747"/>
                <a:gd name="connsiteY87" fmla="*/ 4869833 h 5194273"/>
                <a:gd name="connsiteX88" fmla="*/ 3201543 w 5419747"/>
                <a:gd name="connsiteY88" fmla="*/ 4731911 h 5194273"/>
                <a:gd name="connsiteX89" fmla="*/ 3589687 w 5419747"/>
                <a:gd name="connsiteY89" fmla="*/ 4490071 h 5194273"/>
                <a:gd name="connsiteX90" fmla="*/ 3683794 w 5419747"/>
                <a:gd name="connsiteY90" fmla="*/ 4419015 h 5194273"/>
                <a:gd name="connsiteX91" fmla="*/ 3777901 w 5419747"/>
                <a:gd name="connsiteY91" fmla="*/ 4345577 h 5194273"/>
                <a:gd name="connsiteX92" fmla="*/ 3968496 w 5419747"/>
                <a:gd name="connsiteY92" fmla="*/ 4193177 h 5194273"/>
                <a:gd name="connsiteX93" fmla="*/ 4360259 w 5419747"/>
                <a:gd name="connsiteY93" fmla="*/ 3898188 h 5194273"/>
                <a:gd name="connsiteX94" fmla="*/ 4725257 w 5419747"/>
                <a:gd name="connsiteY94" fmla="*/ 3604818 h 5194273"/>
                <a:gd name="connsiteX95" fmla="*/ 5017103 w 5419747"/>
                <a:gd name="connsiteY95" fmla="*/ 3268585 h 5194273"/>
                <a:gd name="connsiteX96" fmla="*/ 5116544 w 5419747"/>
                <a:gd name="connsiteY96" fmla="*/ 3073132 h 5194273"/>
                <a:gd name="connsiteX97" fmla="*/ 5177124 w 5419747"/>
                <a:gd name="connsiteY97" fmla="*/ 2859582 h 5194273"/>
                <a:gd name="connsiteX98" fmla="*/ 5193887 w 5419747"/>
                <a:gd name="connsiteY98" fmla="*/ 2747568 h 5194273"/>
                <a:gd name="connsiteX99" fmla="*/ 5196650 w 5419747"/>
                <a:gd name="connsiteY99" fmla="*/ 2719183 h 5194273"/>
                <a:gd name="connsiteX100" fmla="*/ 5198745 w 5419747"/>
                <a:gd name="connsiteY100" fmla="*/ 2690227 h 5194273"/>
                <a:gd name="connsiteX101" fmla="*/ 5201793 w 5419747"/>
                <a:gd name="connsiteY101" fmla="*/ 2630410 h 5194273"/>
                <a:gd name="connsiteX102" fmla="*/ 5196555 w 5419747"/>
                <a:gd name="connsiteY102" fmla="*/ 2391238 h 5194273"/>
                <a:gd name="connsiteX103" fmla="*/ 5162931 w 5419747"/>
                <a:gd name="connsiteY103" fmla="*/ 2155017 h 5194273"/>
                <a:gd name="connsiteX104" fmla="*/ 5105876 w 5419747"/>
                <a:gd name="connsiteY104" fmla="*/ 1924512 h 5194273"/>
                <a:gd name="connsiteX105" fmla="*/ 4958525 w 5419747"/>
                <a:gd name="connsiteY105" fmla="*/ 1477314 h 5194273"/>
                <a:gd name="connsiteX106" fmla="*/ 4858131 w 5419747"/>
                <a:gd name="connsiteY106" fmla="*/ 1265001 h 5194273"/>
                <a:gd name="connsiteX107" fmla="*/ 4828890 w 5419747"/>
                <a:gd name="connsiteY107" fmla="*/ 1214138 h 5194273"/>
                <a:gd name="connsiteX108" fmla="*/ 4798124 w 5419747"/>
                <a:gd name="connsiteY108" fmla="*/ 1164227 h 5194273"/>
                <a:gd name="connsiteX109" fmla="*/ 4765548 w 5419747"/>
                <a:gd name="connsiteY109" fmla="*/ 1115459 h 5194273"/>
                <a:gd name="connsiteX110" fmla="*/ 4731544 w 5419747"/>
                <a:gd name="connsiteY110" fmla="*/ 1067739 h 5194273"/>
                <a:gd name="connsiteX111" fmla="*/ 4409599 w 5419747"/>
                <a:gd name="connsiteY111" fmla="*/ 731792 h 5194273"/>
                <a:gd name="connsiteX112" fmla="*/ 4022027 w 5419747"/>
                <a:gd name="connsiteY112" fmla="*/ 478617 h 5194273"/>
                <a:gd name="connsiteX113" fmla="*/ 3585877 w 5419747"/>
                <a:gd name="connsiteY113" fmla="*/ 319645 h 5194273"/>
                <a:gd name="connsiteX114" fmla="*/ 3123057 w 5419747"/>
                <a:gd name="connsiteY114" fmla="*/ 253732 h 5194273"/>
                <a:gd name="connsiteX115" fmla="*/ 2654046 w 5419747"/>
                <a:gd name="connsiteY115" fmla="*/ 270496 h 5194273"/>
                <a:gd name="connsiteX116" fmla="*/ 2193703 w 5419747"/>
                <a:gd name="connsiteY116" fmla="*/ 367270 h 5194273"/>
                <a:gd name="connsiteX117" fmla="*/ 1753362 w 5419747"/>
                <a:gd name="connsiteY117" fmla="*/ 535672 h 5194273"/>
                <a:gd name="connsiteX118" fmla="*/ 966502 w 5419747"/>
                <a:gd name="connsiteY118" fmla="*/ 1053070 h 5194273"/>
                <a:gd name="connsiteX119" fmla="*/ 644843 w 5419747"/>
                <a:gd name="connsiteY119" fmla="*/ 1398351 h 5194273"/>
                <a:gd name="connsiteX120" fmla="*/ 390525 w 5419747"/>
                <a:gd name="connsiteY120" fmla="*/ 1794877 h 5194273"/>
                <a:gd name="connsiteX121" fmla="*/ 217932 w 5419747"/>
                <a:gd name="connsiteY121" fmla="*/ 2233218 h 5194273"/>
                <a:gd name="connsiteX122" fmla="*/ 155162 w 5419747"/>
                <a:gd name="connsiteY122" fmla="*/ 2700514 h 519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5419747" h="5194273">
                  <a:moveTo>
                    <a:pt x="0" y="2700514"/>
                  </a:moveTo>
                  <a:cubicBezTo>
                    <a:pt x="476" y="2530493"/>
                    <a:pt x="18193" y="2360472"/>
                    <a:pt x="52864" y="2193498"/>
                  </a:cubicBezTo>
                  <a:cubicBezTo>
                    <a:pt x="87440" y="2026620"/>
                    <a:pt x="140399" y="1862981"/>
                    <a:pt x="211741" y="1707723"/>
                  </a:cubicBezTo>
                  <a:cubicBezTo>
                    <a:pt x="355092" y="1397208"/>
                    <a:pt x="562832" y="1119364"/>
                    <a:pt x="807434" y="882763"/>
                  </a:cubicBezTo>
                  <a:cubicBezTo>
                    <a:pt x="930021" y="764463"/>
                    <a:pt x="1062514" y="656544"/>
                    <a:pt x="1202436" y="559580"/>
                  </a:cubicBezTo>
                  <a:cubicBezTo>
                    <a:pt x="1342549" y="462711"/>
                    <a:pt x="1489996" y="376414"/>
                    <a:pt x="1643920" y="302976"/>
                  </a:cubicBezTo>
                  <a:cubicBezTo>
                    <a:pt x="1952149" y="157149"/>
                    <a:pt x="2284000" y="60756"/>
                    <a:pt x="2623947" y="19989"/>
                  </a:cubicBezTo>
                  <a:cubicBezTo>
                    <a:pt x="2793873" y="-109"/>
                    <a:pt x="2966276" y="-4967"/>
                    <a:pt x="3136868" y="5034"/>
                  </a:cubicBezTo>
                  <a:cubicBezTo>
                    <a:pt x="3307747" y="15417"/>
                    <a:pt x="3478530" y="40848"/>
                    <a:pt x="3645408" y="83997"/>
                  </a:cubicBezTo>
                  <a:cubicBezTo>
                    <a:pt x="3812286" y="127050"/>
                    <a:pt x="3975259" y="188010"/>
                    <a:pt x="4129278" y="267258"/>
                  </a:cubicBezTo>
                  <a:cubicBezTo>
                    <a:pt x="4283107" y="346506"/>
                    <a:pt x="4428744" y="443375"/>
                    <a:pt x="4557998" y="558627"/>
                  </a:cubicBezTo>
                  <a:cubicBezTo>
                    <a:pt x="4687348" y="673785"/>
                    <a:pt x="4801076" y="804944"/>
                    <a:pt x="4900803" y="944676"/>
                  </a:cubicBezTo>
                  <a:lnTo>
                    <a:pt x="4937760" y="997444"/>
                  </a:lnTo>
                  <a:lnTo>
                    <a:pt x="4973193" y="1051165"/>
                  </a:lnTo>
                  <a:cubicBezTo>
                    <a:pt x="4984623" y="1069263"/>
                    <a:pt x="4996339" y="1087265"/>
                    <a:pt x="5007578" y="1105458"/>
                  </a:cubicBezTo>
                  <a:lnTo>
                    <a:pt x="5040726" y="1160512"/>
                  </a:lnTo>
                  <a:cubicBezTo>
                    <a:pt x="5084064" y="1234426"/>
                    <a:pt x="5124926" y="1309769"/>
                    <a:pt x="5161788" y="1387017"/>
                  </a:cubicBezTo>
                  <a:cubicBezTo>
                    <a:pt x="5235702" y="1541512"/>
                    <a:pt x="5292661" y="1704104"/>
                    <a:pt x="5327523" y="1870887"/>
                  </a:cubicBezTo>
                  <a:cubicBezTo>
                    <a:pt x="5344859" y="1954326"/>
                    <a:pt x="5356955" y="2038431"/>
                    <a:pt x="5366385" y="2122632"/>
                  </a:cubicBezTo>
                  <a:cubicBezTo>
                    <a:pt x="5376005" y="2206738"/>
                    <a:pt x="5383720" y="2290749"/>
                    <a:pt x="5391626" y="2374569"/>
                  </a:cubicBezTo>
                  <a:cubicBezTo>
                    <a:pt x="5399152" y="2458484"/>
                    <a:pt x="5405819" y="2542399"/>
                    <a:pt x="5411724" y="2626505"/>
                  </a:cubicBezTo>
                  <a:lnTo>
                    <a:pt x="5415820" y="2689656"/>
                  </a:lnTo>
                  <a:cubicBezTo>
                    <a:pt x="5416582" y="2700038"/>
                    <a:pt x="5417058" y="2711182"/>
                    <a:pt x="5417630" y="2722136"/>
                  </a:cubicBezTo>
                  <a:cubicBezTo>
                    <a:pt x="5418202" y="2733090"/>
                    <a:pt x="5418773" y="2744139"/>
                    <a:pt x="5418963" y="2755188"/>
                  </a:cubicBezTo>
                  <a:cubicBezTo>
                    <a:pt x="5420392" y="2799289"/>
                    <a:pt x="5419916" y="2843770"/>
                    <a:pt x="5417153" y="2888347"/>
                  </a:cubicBezTo>
                  <a:cubicBezTo>
                    <a:pt x="5406867" y="3066750"/>
                    <a:pt x="5358956" y="3246487"/>
                    <a:pt x="5281517" y="3411365"/>
                  </a:cubicBezTo>
                  <a:cubicBezTo>
                    <a:pt x="5204270" y="3576719"/>
                    <a:pt x="5097780" y="3725118"/>
                    <a:pt x="4980052" y="3855516"/>
                  </a:cubicBezTo>
                  <a:cubicBezTo>
                    <a:pt x="4921186" y="3920952"/>
                    <a:pt x="4859369" y="3982293"/>
                    <a:pt x="4796314" y="4040682"/>
                  </a:cubicBezTo>
                  <a:cubicBezTo>
                    <a:pt x="4733258" y="4099070"/>
                    <a:pt x="4669346" y="4155267"/>
                    <a:pt x="4604766" y="4208989"/>
                  </a:cubicBezTo>
                  <a:cubicBezTo>
                    <a:pt x="4475893" y="4316907"/>
                    <a:pt x="4344162" y="4415300"/>
                    <a:pt x="4215670" y="4512265"/>
                  </a:cubicBezTo>
                  <a:lnTo>
                    <a:pt x="4117753" y="4586274"/>
                  </a:lnTo>
                  <a:cubicBezTo>
                    <a:pt x="4084606" y="4611134"/>
                    <a:pt x="4051173" y="4636185"/>
                    <a:pt x="4017169" y="4660759"/>
                  </a:cubicBezTo>
                  <a:cubicBezTo>
                    <a:pt x="3983260" y="4685429"/>
                    <a:pt x="3948970" y="4710003"/>
                    <a:pt x="3914108" y="4734292"/>
                  </a:cubicBezTo>
                  <a:cubicBezTo>
                    <a:pt x="3879152" y="4758390"/>
                    <a:pt x="3843909" y="4782298"/>
                    <a:pt x="3807809" y="4805730"/>
                  </a:cubicBezTo>
                  <a:cubicBezTo>
                    <a:pt x="3735991" y="4852688"/>
                    <a:pt x="3661886" y="4898218"/>
                    <a:pt x="3584639" y="4939842"/>
                  </a:cubicBezTo>
                  <a:cubicBezTo>
                    <a:pt x="3507486" y="4981656"/>
                    <a:pt x="3427666" y="5020518"/>
                    <a:pt x="3344609" y="5053856"/>
                  </a:cubicBezTo>
                  <a:cubicBezTo>
                    <a:pt x="3179255" y="5121484"/>
                    <a:pt x="3001613" y="5167108"/>
                    <a:pt x="2822258" y="5185015"/>
                  </a:cubicBezTo>
                  <a:cubicBezTo>
                    <a:pt x="2777395" y="5189302"/>
                    <a:pt x="2732532" y="5192540"/>
                    <a:pt x="2687765" y="5193493"/>
                  </a:cubicBezTo>
                  <a:lnTo>
                    <a:pt x="2654141" y="5194254"/>
                  </a:lnTo>
                  <a:cubicBezTo>
                    <a:pt x="2642997" y="5194350"/>
                    <a:pt x="2631758" y="5194064"/>
                    <a:pt x="2620613" y="5194064"/>
                  </a:cubicBezTo>
                  <a:lnTo>
                    <a:pt x="2587181" y="5193683"/>
                  </a:lnTo>
                  <a:lnTo>
                    <a:pt x="2554700" y="5192445"/>
                  </a:lnTo>
                  <a:cubicBezTo>
                    <a:pt x="2468213" y="5189683"/>
                    <a:pt x="2381536" y="5182824"/>
                    <a:pt x="2295239" y="5171776"/>
                  </a:cubicBezTo>
                  <a:cubicBezTo>
                    <a:pt x="2208848" y="5161298"/>
                    <a:pt x="2122646" y="5146249"/>
                    <a:pt x="2037398" y="5126246"/>
                  </a:cubicBezTo>
                  <a:cubicBezTo>
                    <a:pt x="1952244" y="5106053"/>
                    <a:pt x="1867757" y="5082146"/>
                    <a:pt x="1784128" y="5054904"/>
                  </a:cubicBezTo>
                  <a:cubicBezTo>
                    <a:pt x="1617155" y="4999945"/>
                    <a:pt x="1452086" y="4931555"/>
                    <a:pt x="1299305" y="4840401"/>
                  </a:cubicBezTo>
                  <a:cubicBezTo>
                    <a:pt x="1146429" y="4749437"/>
                    <a:pt x="1009936" y="4634089"/>
                    <a:pt x="890683" y="4506454"/>
                  </a:cubicBezTo>
                  <a:cubicBezTo>
                    <a:pt x="830771" y="4442732"/>
                    <a:pt x="776288" y="4374914"/>
                    <a:pt x="725043" y="4305477"/>
                  </a:cubicBezTo>
                  <a:cubicBezTo>
                    <a:pt x="674084" y="4235754"/>
                    <a:pt x="625602" y="4164983"/>
                    <a:pt x="580358" y="4092688"/>
                  </a:cubicBezTo>
                  <a:cubicBezTo>
                    <a:pt x="568738" y="4074781"/>
                    <a:pt x="557784" y="4056589"/>
                    <a:pt x="546545" y="4038491"/>
                  </a:cubicBezTo>
                  <a:lnTo>
                    <a:pt x="514255" y="3985913"/>
                  </a:lnTo>
                  <a:cubicBezTo>
                    <a:pt x="493586" y="3951909"/>
                    <a:pt x="472154" y="3918190"/>
                    <a:pt x="450533" y="3883995"/>
                  </a:cubicBezTo>
                  <a:lnTo>
                    <a:pt x="318516" y="3675779"/>
                  </a:lnTo>
                  <a:cubicBezTo>
                    <a:pt x="274225" y="3604818"/>
                    <a:pt x="230505" y="3531761"/>
                    <a:pt x="189643" y="3455656"/>
                  </a:cubicBezTo>
                  <a:cubicBezTo>
                    <a:pt x="169259" y="3417556"/>
                    <a:pt x="149543" y="3378789"/>
                    <a:pt x="131540" y="3338975"/>
                  </a:cubicBezTo>
                  <a:cubicBezTo>
                    <a:pt x="113633" y="3299065"/>
                    <a:pt x="96965" y="3258393"/>
                    <a:pt x="82201" y="3216864"/>
                  </a:cubicBezTo>
                  <a:cubicBezTo>
                    <a:pt x="67723" y="3175240"/>
                    <a:pt x="54864" y="3133044"/>
                    <a:pt x="44387" y="3090182"/>
                  </a:cubicBezTo>
                  <a:cubicBezTo>
                    <a:pt x="39434" y="3068751"/>
                    <a:pt x="34385" y="3047224"/>
                    <a:pt x="30289" y="3025602"/>
                  </a:cubicBezTo>
                  <a:lnTo>
                    <a:pt x="24098" y="2993217"/>
                  </a:lnTo>
                  <a:lnTo>
                    <a:pt x="18955" y="2960737"/>
                  </a:lnTo>
                  <a:cubicBezTo>
                    <a:pt x="5620" y="2874060"/>
                    <a:pt x="0" y="2786906"/>
                    <a:pt x="0" y="2700514"/>
                  </a:cubicBezTo>
                  <a:close/>
                  <a:moveTo>
                    <a:pt x="155162" y="2700514"/>
                  </a:moveTo>
                  <a:cubicBezTo>
                    <a:pt x="156019" y="2778048"/>
                    <a:pt x="163640" y="2855010"/>
                    <a:pt x="181642" y="2929305"/>
                  </a:cubicBezTo>
                  <a:cubicBezTo>
                    <a:pt x="199358" y="3003695"/>
                    <a:pt x="226886" y="3074847"/>
                    <a:pt x="259842" y="3143331"/>
                  </a:cubicBezTo>
                  <a:cubicBezTo>
                    <a:pt x="276511" y="3177526"/>
                    <a:pt x="294989" y="3211054"/>
                    <a:pt x="314420" y="3244106"/>
                  </a:cubicBezTo>
                  <a:cubicBezTo>
                    <a:pt x="334137" y="3277063"/>
                    <a:pt x="355187" y="3309543"/>
                    <a:pt x="377095" y="3341642"/>
                  </a:cubicBezTo>
                  <a:cubicBezTo>
                    <a:pt x="421481" y="3405650"/>
                    <a:pt x="470821" y="3467753"/>
                    <a:pt x="521875" y="3530142"/>
                  </a:cubicBezTo>
                  <a:cubicBezTo>
                    <a:pt x="572929" y="3592626"/>
                    <a:pt x="626269" y="3655110"/>
                    <a:pt x="678561" y="3720070"/>
                  </a:cubicBezTo>
                  <a:cubicBezTo>
                    <a:pt x="704755" y="3752455"/>
                    <a:pt x="730663" y="3785602"/>
                    <a:pt x="756476" y="3819225"/>
                  </a:cubicBezTo>
                  <a:lnTo>
                    <a:pt x="793909" y="3867898"/>
                  </a:lnTo>
                  <a:cubicBezTo>
                    <a:pt x="806196" y="3883424"/>
                    <a:pt x="817912" y="3899331"/>
                    <a:pt x="830580" y="3914475"/>
                  </a:cubicBezTo>
                  <a:cubicBezTo>
                    <a:pt x="929450" y="4037729"/>
                    <a:pt x="1036701" y="4151172"/>
                    <a:pt x="1145667" y="4258709"/>
                  </a:cubicBezTo>
                  <a:cubicBezTo>
                    <a:pt x="1200436" y="4312240"/>
                    <a:pt x="1256157" y="4363960"/>
                    <a:pt x="1313212" y="4413585"/>
                  </a:cubicBezTo>
                  <a:cubicBezTo>
                    <a:pt x="1370267" y="4463211"/>
                    <a:pt x="1428369" y="4511217"/>
                    <a:pt x="1488662" y="4556365"/>
                  </a:cubicBezTo>
                  <a:cubicBezTo>
                    <a:pt x="1608773" y="4646853"/>
                    <a:pt x="1738313" y="4727720"/>
                    <a:pt x="1880616" y="4782203"/>
                  </a:cubicBezTo>
                  <a:cubicBezTo>
                    <a:pt x="1951577" y="4809445"/>
                    <a:pt x="2025110" y="4830304"/>
                    <a:pt x="2099882" y="4846020"/>
                  </a:cubicBezTo>
                  <a:cubicBezTo>
                    <a:pt x="2118646" y="4849735"/>
                    <a:pt x="2137220" y="4854022"/>
                    <a:pt x="2156079" y="4857260"/>
                  </a:cubicBezTo>
                  <a:lnTo>
                    <a:pt x="2212753" y="4866690"/>
                  </a:lnTo>
                  <a:cubicBezTo>
                    <a:pt x="2250758" y="4871738"/>
                    <a:pt x="2288762" y="4877072"/>
                    <a:pt x="2327148" y="4880215"/>
                  </a:cubicBezTo>
                  <a:cubicBezTo>
                    <a:pt x="2346293" y="4882025"/>
                    <a:pt x="2365439" y="4883740"/>
                    <a:pt x="2384679" y="4884597"/>
                  </a:cubicBezTo>
                  <a:cubicBezTo>
                    <a:pt x="2403920" y="4885549"/>
                    <a:pt x="2423065" y="4887073"/>
                    <a:pt x="2442401" y="4887645"/>
                  </a:cubicBezTo>
                  <a:lnTo>
                    <a:pt x="2500313" y="4888978"/>
                  </a:lnTo>
                  <a:cubicBezTo>
                    <a:pt x="2519553" y="4889454"/>
                    <a:pt x="2538984" y="4888788"/>
                    <a:pt x="2558320" y="4888693"/>
                  </a:cubicBezTo>
                  <a:lnTo>
                    <a:pt x="2587371" y="4888407"/>
                  </a:lnTo>
                  <a:cubicBezTo>
                    <a:pt x="2596801" y="4888121"/>
                    <a:pt x="2606040" y="4887549"/>
                    <a:pt x="2615374" y="4887168"/>
                  </a:cubicBezTo>
                  <a:cubicBezTo>
                    <a:pt x="2624709" y="4886692"/>
                    <a:pt x="2634044" y="4886406"/>
                    <a:pt x="2643283" y="4885740"/>
                  </a:cubicBezTo>
                  <a:lnTo>
                    <a:pt x="2671096" y="4883454"/>
                  </a:lnTo>
                  <a:cubicBezTo>
                    <a:pt x="2708148" y="4880501"/>
                    <a:pt x="2744915" y="4875548"/>
                    <a:pt x="2781395" y="4869833"/>
                  </a:cubicBezTo>
                  <a:cubicBezTo>
                    <a:pt x="2927414" y="4845640"/>
                    <a:pt x="3067812" y="4798300"/>
                    <a:pt x="3201543" y="4731911"/>
                  </a:cubicBezTo>
                  <a:cubicBezTo>
                    <a:pt x="3335750" y="4666284"/>
                    <a:pt x="3463481" y="4582273"/>
                    <a:pt x="3589687" y="4490071"/>
                  </a:cubicBezTo>
                  <a:cubicBezTo>
                    <a:pt x="3621215" y="4467116"/>
                    <a:pt x="3652552" y="4443208"/>
                    <a:pt x="3683794" y="4419015"/>
                  </a:cubicBezTo>
                  <a:cubicBezTo>
                    <a:pt x="3715226" y="4394917"/>
                    <a:pt x="3746564" y="4370437"/>
                    <a:pt x="3777901" y="4345577"/>
                  </a:cubicBezTo>
                  <a:lnTo>
                    <a:pt x="3968496" y="4193177"/>
                  </a:lnTo>
                  <a:cubicBezTo>
                    <a:pt x="4099274" y="4089450"/>
                    <a:pt x="4231291" y="3992866"/>
                    <a:pt x="4360259" y="3898188"/>
                  </a:cubicBezTo>
                  <a:cubicBezTo>
                    <a:pt x="4489133" y="3803509"/>
                    <a:pt x="4613148" y="3707878"/>
                    <a:pt x="4725257" y="3604818"/>
                  </a:cubicBezTo>
                  <a:cubicBezTo>
                    <a:pt x="4837367" y="3501948"/>
                    <a:pt x="4938617" y="3392315"/>
                    <a:pt x="5017103" y="3268585"/>
                  </a:cubicBezTo>
                  <a:cubicBezTo>
                    <a:pt x="5056346" y="3206768"/>
                    <a:pt x="5089874" y="3141617"/>
                    <a:pt x="5116544" y="3073132"/>
                  </a:cubicBezTo>
                  <a:cubicBezTo>
                    <a:pt x="5143405" y="3004743"/>
                    <a:pt x="5162741" y="2933115"/>
                    <a:pt x="5177124" y="2859582"/>
                  </a:cubicBezTo>
                  <a:cubicBezTo>
                    <a:pt x="5184268" y="2822815"/>
                    <a:pt x="5189982" y="2785382"/>
                    <a:pt x="5193887" y="2747568"/>
                  </a:cubicBezTo>
                  <a:cubicBezTo>
                    <a:pt x="5195030" y="2738138"/>
                    <a:pt x="5195792" y="2728613"/>
                    <a:pt x="5196650" y="2719183"/>
                  </a:cubicBezTo>
                  <a:cubicBezTo>
                    <a:pt x="5197411" y="2709658"/>
                    <a:pt x="5198364" y="2700324"/>
                    <a:pt x="5198745" y="2690227"/>
                  </a:cubicBezTo>
                  <a:lnTo>
                    <a:pt x="5201793" y="2630410"/>
                  </a:lnTo>
                  <a:cubicBezTo>
                    <a:pt x="5204555" y="2550591"/>
                    <a:pt x="5202841" y="2470676"/>
                    <a:pt x="5196555" y="2391238"/>
                  </a:cubicBezTo>
                  <a:cubicBezTo>
                    <a:pt x="5190458" y="2311704"/>
                    <a:pt x="5178743" y="2232837"/>
                    <a:pt x="5162931" y="2155017"/>
                  </a:cubicBezTo>
                  <a:cubicBezTo>
                    <a:pt x="5146929" y="2077198"/>
                    <a:pt x="5126927" y="2000427"/>
                    <a:pt x="5105876" y="1924512"/>
                  </a:cubicBezTo>
                  <a:cubicBezTo>
                    <a:pt x="5063871" y="1772589"/>
                    <a:pt x="5017485" y="1622665"/>
                    <a:pt x="4958525" y="1477314"/>
                  </a:cubicBezTo>
                  <a:cubicBezTo>
                    <a:pt x="4928997" y="1404733"/>
                    <a:pt x="4896041" y="1333486"/>
                    <a:pt x="4858131" y="1265001"/>
                  </a:cubicBezTo>
                  <a:cubicBezTo>
                    <a:pt x="4848892" y="1247761"/>
                    <a:pt x="4838700" y="1230997"/>
                    <a:pt x="4828890" y="1214138"/>
                  </a:cubicBezTo>
                  <a:cubicBezTo>
                    <a:pt x="4818793" y="1197374"/>
                    <a:pt x="4808315" y="1180896"/>
                    <a:pt x="4798124" y="1164227"/>
                  </a:cubicBezTo>
                  <a:lnTo>
                    <a:pt x="4765548" y="1115459"/>
                  </a:lnTo>
                  <a:lnTo>
                    <a:pt x="4731544" y="1067739"/>
                  </a:lnTo>
                  <a:cubicBezTo>
                    <a:pt x="4638485" y="942294"/>
                    <a:pt x="4529233" y="830090"/>
                    <a:pt x="4409599" y="731792"/>
                  </a:cubicBezTo>
                  <a:cubicBezTo>
                    <a:pt x="4290251" y="633208"/>
                    <a:pt x="4160615" y="547483"/>
                    <a:pt x="4022027" y="478617"/>
                  </a:cubicBezTo>
                  <a:cubicBezTo>
                    <a:pt x="3883533" y="409561"/>
                    <a:pt x="3736943" y="356602"/>
                    <a:pt x="3585877" y="319645"/>
                  </a:cubicBezTo>
                  <a:cubicBezTo>
                    <a:pt x="3434810" y="282593"/>
                    <a:pt x="3279553" y="261257"/>
                    <a:pt x="3123057" y="253732"/>
                  </a:cubicBezTo>
                  <a:cubicBezTo>
                    <a:pt x="2966276" y="245826"/>
                    <a:pt x="2809685" y="251065"/>
                    <a:pt x="2654046" y="270496"/>
                  </a:cubicBezTo>
                  <a:cubicBezTo>
                    <a:pt x="2498503" y="290022"/>
                    <a:pt x="2344388" y="322693"/>
                    <a:pt x="2193703" y="367270"/>
                  </a:cubicBezTo>
                  <a:cubicBezTo>
                    <a:pt x="2042922" y="411657"/>
                    <a:pt x="1895856" y="469092"/>
                    <a:pt x="1753362" y="535672"/>
                  </a:cubicBezTo>
                  <a:cubicBezTo>
                    <a:pt x="1467517" y="667403"/>
                    <a:pt x="1200626" y="842091"/>
                    <a:pt x="966502" y="1053070"/>
                  </a:cubicBezTo>
                  <a:cubicBezTo>
                    <a:pt x="849821" y="1158893"/>
                    <a:pt x="741712" y="1274336"/>
                    <a:pt x="644843" y="1398351"/>
                  </a:cubicBezTo>
                  <a:cubicBezTo>
                    <a:pt x="547783" y="1522176"/>
                    <a:pt x="462153" y="1654955"/>
                    <a:pt x="390525" y="1794877"/>
                  </a:cubicBezTo>
                  <a:cubicBezTo>
                    <a:pt x="318897" y="1934704"/>
                    <a:pt x="259271" y="2081103"/>
                    <a:pt x="217932" y="2233218"/>
                  </a:cubicBezTo>
                  <a:cubicBezTo>
                    <a:pt x="176594" y="2384951"/>
                    <a:pt x="155067" y="2542685"/>
                    <a:pt x="155162" y="270051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54" name="Freeform: Shape 53">
              <a:extLst>
                <a:ext uri="{FF2B5EF4-FFF2-40B4-BE49-F238E27FC236}">
                  <a16:creationId xmlns:a16="http://schemas.microsoft.com/office/drawing/2014/main" id="{1EBD7950-2F60-42E5-B00A-DB0131FA3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4685" y="2598821"/>
              <a:ext cx="3339065" cy="3401889"/>
            </a:xfrm>
            <a:custGeom>
              <a:avLst/>
              <a:gdLst>
                <a:gd name="connsiteX0" fmla="*/ 2733675 w 5467350"/>
                <a:gd name="connsiteY0" fmla="*/ 0 h 5467350"/>
                <a:gd name="connsiteX1" fmla="*/ 0 w 5467350"/>
                <a:gd name="connsiteY1" fmla="*/ 2733675 h 5467350"/>
                <a:gd name="connsiteX2" fmla="*/ 2733675 w 5467350"/>
                <a:gd name="connsiteY2" fmla="*/ 5467350 h 5467350"/>
                <a:gd name="connsiteX3" fmla="*/ 5467350 w 5467350"/>
                <a:gd name="connsiteY3" fmla="*/ 2733675 h 5467350"/>
                <a:gd name="connsiteX4" fmla="*/ 2733675 w 5467350"/>
                <a:gd name="connsiteY4" fmla="*/ 0 h 5467350"/>
                <a:gd name="connsiteX5" fmla="*/ 4922615 w 5467350"/>
                <a:gd name="connsiteY5" fmla="*/ 1317212 h 5467350"/>
                <a:gd name="connsiteX6" fmla="*/ 4979765 w 5467350"/>
                <a:gd name="connsiteY6" fmla="*/ 1430941 h 5467350"/>
                <a:gd name="connsiteX7" fmla="*/ 5031105 w 5467350"/>
                <a:gd name="connsiteY7" fmla="*/ 1547146 h 5467350"/>
                <a:gd name="connsiteX8" fmla="*/ 5185029 w 5467350"/>
                <a:gd name="connsiteY8" fmla="*/ 2031873 h 5467350"/>
                <a:gd name="connsiteX9" fmla="*/ 5261610 w 5467350"/>
                <a:gd name="connsiteY9" fmla="*/ 2535079 h 5467350"/>
                <a:gd name="connsiteX10" fmla="*/ 5274183 w 5467350"/>
                <a:gd name="connsiteY10" fmla="*/ 2789206 h 5467350"/>
                <a:gd name="connsiteX11" fmla="*/ 5274755 w 5467350"/>
                <a:gd name="connsiteY11" fmla="*/ 2834831 h 5467350"/>
                <a:gd name="connsiteX12" fmla="*/ 5274850 w 5467350"/>
                <a:gd name="connsiteY12" fmla="*/ 2853023 h 5467350"/>
                <a:gd name="connsiteX13" fmla="*/ 5274564 w 5467350"/>
                <a:gd name="connsiteY13" fmla="*/ 2910554 h 5467350"/>
                <a:gd name="connsiteX14" fmla="*/ 5274469 w 5467350"/>
                <a:gd name="connsiteY14" fmla="*/ 2915222 h 5467350"/>
                <a:gd name="connsiteX15" fmla="*/ 5267325 w 5467350"/>
                <a:gd name="connsiteY15" fmla="*/ 3035713 h 5467350"/>
                <a:gd name="connsiteX16" fmla="*/ 5141119 w 5467350"/>
                <a:gd name="connsiteY16" fmla="*/ 3487674 h 5467350"/>
                <a:gd name="connsiteX17" fmla="*/ 5020342 w 5467350"/>
                <a:gd name="connsiteY17" fmla="*/ 3689509 h 5467350"/>
                <a:gd name="connsiteX18" fmla="*/ 4867656 w 5467350"/>
                <a:gd name="connsiteY18" fmla="*/ 3874865 h 5467350"/>
                <a:gd name="connsiteX19" fmla="*/ 4498467 w 5467350"/>
                <a:gd name="connsiteY19" fmla="*/ 4210907 h 5467350"/>
                <a:gd name="connsiteX20" fmla="*/ 4260723 w 5467350"/>
                <a:gd name="connsiteY20" fmla="*/ 4398359 h 5467350"/>
                <a:gd name="connsiteX21" fmla="*/ 4088130 w 5467350"/>
                <a:gd name="connsiteY21" fmla="*/ 4533519 h 5467350"/>
                <a:gd name="connsiteX22" fmla="*/ 3985736 w 5467350"/>
                <a:gd name="connsiteY22" fmla="*/ 4615434 h 5467350"/>
                <a:gd name="connsiteX23" fmla="*/ 3885343 w 5467350"/>
                <a:gd name="connsiteY23" fmla="*/ 4693730 h 5467350"/>
                <a:gd name="connsiteX24" fmla="*/ 3681984 w 5467350"/>
                <a:gd name="connsiteY24" fmla="*/ 4841463 h 5467350"/>
                <a:gd name="connsiteX25" fmla="*/ 3473958 w 5467350"/>
                <a:gd name="connsiteY25" fmla="*/ 4971383 h 5467350"/>
                <a:gd name="connsiteX26" fmla="*/ 3259550 w 5467350"/>
                <a:gd name="connsiteY26" fmla="*/ 5077683 h 5467350"/>
                <a:gd name="connsiteX27" fmla="*/ 2808065 w 5467350"/>
                <a:gd name="connsiteY27" fmla="*/ 5199698 h 5467350"/>
                <a:gd name="connsiteX28" fmla="*/ 2691289 w 5467350"/>
                <a:gd name="connsiteY28" fmla="*/ 5209889 h 5467350"/>
                <a:gd name="connsiteX29" fmla="*/ 2661476 w 5467350"/>
                <a:gd name="connsiteY29" fmla="*/ 5211414 h 5467350"/>
                <a:gd name="connsiteX30" fmla="*/ 2631853 w 5467350"/>
                <a:gd name="connsiteY30" fmla="*/ 5212176 h 5467350"/>
                <a:gd name="connsiteX31" fmla="*/ 2631567 w 5467350"/>
                <a:gd name="connsiteY31" fmla="*/ 5212176 h 5467350"/>
                <a:gd name="connsiteX32" fmla="*/ 2631281 w 5467350"/>
                <a:gd name="connsiteY32" fmla="*/ 5212176 h 5467350"/>
                <a:gd name="connsiteX33" fmla="*/ 2599754 w 5467350"/>
                <a:gd name="connsiteY33" fmla="*/ 5212652 h 5467350"/>
                <a:gd name="connsiteX34" fmla="*/ 2583561 w 5467350"/>
                <a:gd name="connsiteY34" fmla="*/ 5212556 h 5467350"/>
                <a:gd name="connsiteX35" fmla="*/ 2571274 w 5467350"/>
                <a:gd name="connsiteY35" fmla="*/ 5212556 h 5467350"/>
                <a:gd name="connsiteX36" fmla="*/ 2326577 w 5467350"/>
                <a:gd name="connsiteY36" fmla="*/ 5201889 h 5467350"/>
                <a:gd name="connsiteX37" fmla="*/ 2208371 w 5467350"/>
                <a:gd name="connsiteY37" fmla="*/ 5188458 h 5467350"/>
                <a:gd name="connsiteX38" fmla="*/ 2090642 w 5467350"/>
                <a:gd name="connsiteY38" fmla="*/ 5168646 h 5467350"/>
                <a:gd name="connsiteX39" fmla="*/ 1858613 w 5467350"/>
                <a:gd name="connsiteY39" fmla="*/ 5108544 h 5467350"/>
                <a:gd name="connsiteX40" fmla="*/ 1636395 w 5467350"/>
                <a:gd name="connsiteY40" fmla="*/ 5021676 h 5467350"/>
                <a:gd name="connsiteX41" fmla="*/ 1636205 w 5467350"/>
                <a:gd name="connsiteY41" fmla="*/ 5021580 h 5467350"/>
                <a:gd name="connsiteX42" fmla="*/ 1636014 w 5467350"/>
                <a:gd name="connsiteY42" fmla="*/ 5021485 h 5467350"/>
                <a:gd name="connsiteX43" fmla="*/ 1425512 w 5467350"/>
                <a:gd name="connsiteY43" fmla="*/ 4906518 h 5467350"/>
                <a:gd name="connsiteX44" fmla="*/ 1043273 w 5467350"/>
                <a:gd name="connsiteY44" fmla="*/ 4599528 h 5467350"/>
                <a:gd name="connsiteX45" fmla="*/ 872395 w 5467350"/>
                <a:gd name="connsiteY45" fmla="*/ 4414933 h 5467350"/>
                <a:gd name="connsiteX46" fmla="*/ 797909 w 5467350"/>
                <a:gd name="connsiteY46" fmla="*/ 4324636 h 5467350"/>
                <a:gd name="connsiteX47" fmla="*/ 791623 w 5467350"/>
                <a:gd name="connsiteY47" fmla="*/ 4316825 h 5467350"/>
                <a:gd name="connsiteX48" fmla="*/ 779145 w 5467350"/>
                <a:gd name="connsiteY48" fmla="*/ 4300728 h 5467350"/>
                <a:gd name="connsiteX49" fmla="*/ 714470 w 5467350"/>
                <a:gd name="connsiteY49" fmla="*/ 4215480 h 5467350"/>
                <a:gd name="connsiteX50" fmla="*/ 714280 w 5467350"/>
                <a:gd name="connsiteY50" fmla="*/ 4215289 h 5467350"/>
                <a:gd name="connsiteX51" fmla="*/ 714089 w 5467350"/>
                <a:gd name="connsiteY51" fmla="*/ 4215098 h 5467350"/>
                <a:gd name="connsiteX52" fmla="*/ 677132 w 5467350"/>
                <a:gd name="connsiteY52" fmla="*/ 4164806 h 5467350"/>
                <a:gd name="connsiteX53" fmla="*/ 635889 w 5467350"/>
                <a:gd name="connsiteY53" fmla="*/ 4108799 h 5467350"/>
                <a:gd name="connsiteX54" fmla="*/ 555212 w 5467350"/>
                <a:gd name="connsiteY54" fmla="*/ 4003358 h 5467350"/>
                <a:gd name="connsiteX55" fmla="*/ 491395 w 5467350"/>
                <a:gd name="connsiteY55" fmla="*/ 3921538 h 5467350"/>
                <a:gd name="connsiteX56" fmla="*/ 394907 w 5467350"/>
                <a:gd name="connsiteY56" fmla="*/ 3796760 h 5467350"/>
                <a:gd name="connsiteX57" fmla="*/ 318421 w 5467350"/>
                <a:gd name="connsiteY57" fmla="*/ 3692938 h 5467350"/>
                <a:gd name="connsiteX58" fmla="*/ 247650 w 5467350"/>
                <a:gd name="connsiteY58" fmla="*/ 3587115 h 5467350"/>
                <a:gd name="connsiteX59" fmla="*/ 183833 w 5467350"/>
                <a:gd name="connsiteY59" fmla="*/ 3478054 h 5467350"/>
                <a:gd name="connsiteX60" fmla="*/ 183642 w 5467350"/>
                <a:gd name="connsiteY60" fmla="*/ 3477673 h 5467350"/>
                <a:gd name="connsiteX61" fmla="*/ 183452 w 5467350"/>
                <a:gd name="connsiteY61" fmla="*/ 3477292 h 5467350"/>
                <a:gd name="connsiteX62" fmla="*/ 161925 w 5467350"/>
                <a:gd name="connsiteY62" fmla="*/ 3435572 h 5467350"/>
                <a:gd name="connsiteX63" fmla="*/ 155067 w 5467350"/>
                <a:gd name="connsiteY63" fmla="*/ 3421761 h 5467350"/>
                <a:gd name="connsiteX64" fmla="*/ 147542 w 5467350"/>
                <a:gd name="connsiteY64" fmla="*/ 3405378 h 5467350"/>
                <a:gd name="connsiteX65" fmla="*/ 129540 w 5467350"/>
                <a:gd name="connsiteY65" fmla="*/ 3364992 h 5467350"/>
                <a:gd name="connsiteX66" fmla="*/ 129350 w 5467350"/>
                <a:gd name="connsiteY66" fmla="*/ 3364611 h 5467350"/>
                <a:gd name="connsiteX67" fmla="*/ 129159 w 5467350"/>
                <a:gd name="connsiteY67" fmla="*/ 3364230 h 5467350"/>
                <a:gd name="connsiteX68" fmla="*/ 54769 w 5467350"/>
                <a:gd name="connsiteY68" fmla="*/ 3125343 h 5467350"/>
                <a:gd name="connsiteX69" fmla="*/ 30385 w 5467350"/>
                <a:gd name="connsiteY69" fmla="*/ 2875407 h 5467350"/>
                <a:gd name="connsiteX70" fmla="*/ 89059 w 5467350"/>
                <a:gd name="connsiteY70" fmla="*/ 2368487 h 5467350"/>
                <a:gd name="connsiteX71" fmla="*/ 161544 w 5467350"/>
                <a:gd name="connsiteY71" fmla="*/ 2123885 h 5467350"/>
                <a:gd name="connsiteX72" fmla="*/ 161735 w 5467350"/>
                <a:gd name="connsiteY72" fmla="*/ 2123504 h 5467350"/>
                <a:gd name="connsiteX73" fmla="*/ 161830 w 5467350"/>
                <a:gd name="connsiteY73" fmla="*/ 2123123 h 5467350"/>
                <a:gd name="connsiteX74" fmla="*/ 175736 w 5467350"/>
                <a:gd name="connsiteY74" fmla="*/ 2085499 h 5467350"/>
                <a:gd name="connsiteX75" fmla="*/ 184118 w 5467350"/>
                <a:gd name="connsiteY75" fmla="*/ 2063496 h 5467350"/>
                <a:gd name="connsiteX76" fmla="*/ 205835 w 5467350"/>
                <a:gd name="connsiteY76" fmla="*/ 2009299 h 5467350"/>
                <a:gd name="connsiteX77" fmla="*/ 207740 w 5467350"/>
                <a:gd name="connsiteY77" fmla="*/ 2004727 h 5467350"/>
                <a:gd name="connsiteX78" fmla="*/ 220123 w 5467350"/>
                <a:gd name="connsiteY78" fmla="*/ 1975580 h 5467350"/>
                <a:gd name="connsiteX79" fmla="*/ 233267 w 5467350"/>
                <a:gd name="connsiteY79" fmla="*/ 1946529 h 5467350"/>
                <a:gd name="connsiteX80" fmla="*/ 260033 w 5467350"/>
                <a:gd name="connsiteY80" fmla="*/ 1889189 h 5467350"/>
                <a:gd name="connsiteX81" fmla="*/ 260128 w 5467350"/>
                <a:gd name="connsiteY81" fmla="*/ 1888903 h 5467350"/>
                <a:gd name="connsiteX82" fmla="*/ 260223 w 5467350"/>
                <a:gd name="connsiteY82" fmla="*/ 1888617 h 5467350"/>
                <a:gd name="connsiteX83" fmla="*/ 382238 w 5467350"/>
                <a:gd name="connsiteY83" fmla="*/ 1665446 h 5467350"/>
                <a:gd name="connsiteX84" fmla="*/ 525590 w 5467350"/>
                <a:gd name="connsiteY84" fmla="*/ 1456373 h 5467350"/>
                <a:gd name="connsiteX85" fmla="*/ 862394 w 5467350"/>
                <a:gd name="connsiteY85" fmla="*/ 1080611 h 5467350"/>
                <a:gd name="connsiteX86" fmla="*/ 1051465 w 5467350"/>
                <a:gd name="connsiteY86" fmla="*/ 914686 h 5467350"/>
                <a:gd name="connsiteX87" fmla="*/ 1100042 w 5467350"/>
                <a:gd name="connsiteY87" fmla="*/ 875919 h 5467350"/>
                <a:gd name="connsiteX88" fmla="*/ 1108424 w 5467350"/>
                <a:gd name="connsiteY88" fmla="*/ 869347 h 5467350"/>
                <a:gd name="connsiteX89" fmla="*/ 1149858 w 5467350"/>
                <a:gd name="connsiteY89" fmla="*/ 837629 h 5467350"/>
                <a:gd name="connsiteX90" fmla="*/ 1150049 w 5467350"/>
                <a:gd name="connsiteY90" fmla="*/ 837438 h 5467350"/>
                <a:gd name="connsiteX91" fmla="*/ 1150239 w 5467350"/>
                <a:gd name="connsiteY91" fmla="*/ 837248 h 5467350"/>
                <a:gd name="connsiteX92" fmla="*/ 1251204 w 5467350"/>
                <a:gd name="connsiteY92" fmla="*/ 763429 h 5467350"/>
                <a:gd name="connsiteX93" fmla="*/ 1678305 w 5467350"/>
                <a:gd name="connsiteY93" fmla="*/ 507016 h 5467350"/>
                <a:gd name="connsiteX94" fmla="*/ 1903476 w 5467350"/>
                <a:gd name="connsiteY94" fmla="*/ 402622 h 5467350"/>
                <a:gd name="connsiteX95" fmla="*/ 2135410 w 5467350"/>
                <a:gd name="connsiteY95" fmla="*/ 316325 h 5467350"/>
                <a:gd name="connsiteX96" fmla="*/ 2373059 w 5467350"/>
                <a:gd name="connsiteY96" fmla="*/ 248698 h 5467350"/>
                <a:gd name="connsiteX97" fmla="*/ 2615089 w 5467350"/>
                <a:gd name="connsiteY97" fmla="*/ 201454 h 5467350"/>
                <a:gd name="connsiteX98" fmla="*/ 3000566 w 5467350"/>
                <a:gd name="connsiteY98" fmla="*/ 172784 h 5467350"/>
                <a:gd name="connsiteX99" fmla="*/ 3107436 w 5467350"/>
                <a:gd name="connsiteY99" fmla="*/ 175069 h 5467350"/>
                <a:gd name="connsiteX100" fmla="*/ 3352229 w 5467350"/>
                <a:gd name="connsiteY100" fmla="*/ 196406 h 5467350"/>
                <a:gd name="connsiteX101" fmla="*/ 3594926 w 5467350"/>
                <a:gd name="connsiteY101" fmla="*/ 243935 h 5467350"/>
                <a:gd name="connsiteX102" fmla="*/ 4058412 w 5467350"/>
                <a:gd name="connsiteY102" fmla="*/ 423482 h 5467350"/>
                <a:gd name="connsiteX103" fmla="*/ 4270915 w 5467350"/>
                <a:gd name="connsiteY103" fmla="*/ 556165 h 5467350"/>
                <a:gd name="connsiteX104" fmla="*/ 4465225 w 5467350"/>
                <a:gd name="connsiteY104" fmla="*/ 715328 h 5467350"/>
                <a:gd name="connsiteX105" fmla="*/ 4791742 w 5467350"/>
                <a:gd name="connsiteY105" fmla="*/ 1099566 h 5467350"/>
                <a:gd name="connsiteX106" fmla="*/ 4922615 w 5467350"/>
                <a:gd name="connsiteY106" fmla="*/ 1317212 h 546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5467350" h="5467350">
                  <a:moveTo>
                    <a:pt x="2733675" y="0"/>
                  </a:moveTo>
                  <a:cubicBezTo>
                    <a:pt x="1223867" y="0"/>
                    <a:pt x="0" y="1223867"/>
                    <a:pt x="0" y="2733675"/>
                  </a:cubicBezTo>
                  <a:cubicBezTo>
                    <a:pt x="0" y="4243483"/>
                    <a:pt x="1223867" y="5467350"/>
                    <a:pt x="2733675" y="5467350"/>
                  </a:cubicBezTo>
                  <a:cubicBezTo>
                    <a:pt x="4243483" y="5467350"/>
                    <a:pt x="5467350" y="4243483"/>
                    <a:pt x="5467350" y="2733675"/>
                  </a:cubicBezTo>
                  <a:cubicBezTo>
                    <a:pt x="5467350" y="1223867"/>
                    <a:pt x="4243483" y="0"/>
                    <a:pt x="2733675" y="0"/>
                  </a:cubicBezTo>
                  <a:close/>
                  <a:moveTo>
                    <a:pt x="4922615" y="1317212"/>
                  </a:moveTo>
                  <a:cubicBezTo>
                    <a:pt x="4943189" y="1356170"/>
                    <a:pt x="4962430" y="1394365"/>
                    <a:pt x="4979765" y="1430941"/>
                  </a:cubicBezTo>
                  <a:cubicBezTo>
                    <a:pt x="4997482" y="1468755"/>
                    <a:pt x="5014817" y="1507903"/>
                    <a:pt x="5031105" y="1547146"/>
                  </a:cubicBezTo>
                  <a:cubicBezTo>
                    <a:pt x="5093875" y="1697641"/>
                    <a:pt x="5145691" y="1860709"/>
                    <a:pt x="5185029" y="2031873"/>
                  </a:cubicBezTo>
                  <a:cubicBezTo>
                    <a:pt x="5220939" y="2188464"/>
                    <a:pt x="5246656" y="2357723"/>
                    <a:pt x="5261610" y="2535079"/>
                  </a:cubicBezTo>
                  <a:cubicBezTo>
                    <a:pt x="5268278" y="2616803"/>
                    <a:pt x="5272564" y="2702338"/>
                    <a:pt x="5274183" y="2789206"/>
                  </a:cubicBezTo>
                  <a:cubicBezTo>
                    <a:pt x="5274660" y="2804541"/>
                    <a:pt x="5274755" y="2819876"/>
                    <a:pt x="5274755" y="2834831"/>
                  </a:cubicBezTo>
                  <a:cubicBezTo>
                    <a:pt x="5274755" y="2840927"/>
                    <a:pt x="5274850" y="2846928"/>
                    <a:pt x="5274850" y="2853023"/>
                  </a:cubicBezTo>
                  <a:cubicBezTo>
                    <a:pt x="5275136" y="2872740"/>
                    <a:pt x="5274850" y="2891885"/>
                    <a:pt x="5274564" y="2910554"/>
                  </a:cubicBezTo>
                  <a:lnTo>
                    <a:pt x="5274469" y="2915222"/>
                  </a:lnTo>
                  <a:cubicBezTo>
                    <a:pt x="5273421" y="2956751"/>
                    <a:pt x="5271040" y="2997422"/>
                    <a:pt x="5267325" y="3035713"/>
                  </a:cubicBezTo>
                  <a:cubicBezTo>
                    <a:pt x="5251514" y="3197066"/>
                    <a:pt x="5209032" y="3349181"/>
                    <a:pt x="5141119" y="3487674"/>
                  </a:cubicBezTo>
                  <a:cubicBezTo>
                    <a:pt x="5108639" y="3554730"/>
                    <a:pt x="5069205" y="3620643"/>
                    <a:pt x="5020342" y="3689509"/>
                  </a:cubicBezTo>
                  <a:cubicBezTo>
                    <a:pt x="4977003" y="3750088"/>
                    <a:pt x="4926997" y="3810762"/>
                    <a:pt x="4867656" y="3874865"/>
                  </a:cubicBezTo>
                  <a:cubicBezTo>
                    <a:pt x="4770215" y="3979450"/>
                    <a:pt x="4656297" y="4083177"/>
                    <a:pt x="4498467" y="4210907"/>
                  </a:cubicBezTo>
                  <a:cubicBezTo>
                    <a:pt x="4420839" y="4273773"/>
                    <a:pt x="4339400" y="4337114"/>
                    <a:pt x="4260723" y="4398359"/>
                  </a:cubicBezTo>
                  <a:cubicBezTo>
                    <a:pt x="4204240" y="4442365"/>
                    <a:pt x="4145756" y="4487799"/>
                    <a:pt x="4088130" y="4533519"/>
                  </a:cubicBezTo>
                  <a:lnTo>
                    <a:pt x="3985736" y="4615434"/>
                  </a:lnTo>
                  <a:cubicBezTo>
                    <a:pt x="3953828" y="4640675"/>
                    <a:pt x="3919442" y="4667822"/>
                    <a:pt x="3885343" y="4693730"/>
                  </a:cubicBezTo>
                  <a:cubicBezTo>
                    <a:pt x="3807619" y="4752975"/>
                    <a:pt x="3742944" y="4799933"/>
                    <a:pt x="3681984" y="4841463"/>
                  </a:cubicBezTo>
                  <a:cubicBezTo>
                    <a:pt x="3607880" y="4891945"/>
                    <a:pt x="3539871" y="4934426"/>
                    <a:pt x="3473958" y="4971383"/>
                  </a:cubicBezTo>
                  <a:cubicBezTo>
                    <a:pt x="3397377" y="5014627"/>
                    <a:pt x="3327273" y="5049393"/>
                    <a:pt x="3259550" y="5077683"/>
                  </a:cubicBezTo>
                  <a:cubicBezTo>
                    <a:pt x="3111913" y="5140071"/>
                    <a:pt x="2959989" y="5181124"/>
                    <a:pt x="2808065" y="5199698"/>
                  </a:cubicBezTo>
                  <a:cubicBezTo>
                    <a:pt x="2761298" y="5205222"/>
                    <a:pt x="2725198" y="5208365"/>
                    <a:pt x="2691289" y="5209889"/>
                  </a:cubicBezTo>
                  <a:lnTo>
                    <a:pt x="2661476" y="5211414"/>
                  </a:lnTo>
                  <a:lnTo>
                    <a:pt x="2631853" y="5212176"/>
                  </a:lnTo>
                  <a:lnTo>
                    <a:pt x="2631567" y="5212176"/>
                  </a:lnTo>
                  <a:lnTo>
                    <a:pt x="2631281" y="5212176"/>
                  </a:lnTo>
                  <a:cubicBezTo>
                    <a:pt x="2622518" y="5212556"/>
                    <a:pt x="2612803" y="5212652"/>
                    <a:pt x="2599754" y="5212652"/>
                  </a:cubicBezTo>
                  <a:cubicBezTo>
                    <a:pt x="2594324" y="5212652"/>
                    <a:pt x="2588990" y="5212652"/>
                    <a:pt x="2583561" y="5212556"/>
                  </a:cubicBezTo>
                  <a:lnTo>
                    <a:pt x="2571274" y="5212556"/>
                  </a:lnTo>
                  <a:cubicBezTo>
                    <a:pt x="2483644" y="5212366"/>
                    <a:pt x="2403634" y="5208937"/>
                    <a:pt x="2326577" y="5201889"/>
                  </a:cubicBezTo>
                  <a:cubicBezTo>
                    <a:pt x="2286286" y="5198269"/>
                    <a:pt x="2246471" y="5193793"/>
                    <a:pt x="2208371" y="5188458"/>
                  </a:cubicBezTo>
                  <a:cubicBezTo>
                    <a:pt x="2167795" y="5182743"/>
                    <a:pt x="2128076" y="5176076"/>
                    <a:pt x="2090642" y="5168646"/>
                  </a:cubicBezTo>
                  <a:cubicBezTo>
                    <a:pt x="2009299" y="5152168"/>
                    <a:pt x="1931194" y="5131880"/>
                    <a:pt x="1858613" y="5108544"/>
                  </a:cubicBezTo>
                  <a:cubicBezTo>
                    <a:pt x="1779746" y="5083207"/>
                    <a:pt x="1704975" y="5053965"/>
                    <a:pt x="1636395" y="5021676"/>
                  </a:cubicBezTo>
                  <a:lnTo>
                    <a:pt x="1636205" y="5021580"/>
                  </a:lnTo>
                  <a:lnTo>
                    <a:pt x="1636014" y="5021485"/>
                  </a:lnTo>
                  <a:cubicBezTo>
                    <a:pt x="1568577" y="4990719"/>
                    <a:pt x="1499807" y="4953096"/>
                    <a:pt x="1425512" y="4906518"/>
                  </a:cubicBezTo>
                  <a:cubicBezTo>
                    <a:pt x="1294257" y="4823556"/>
                    <a:pt x="1165574" y="4720209"/>
                    <a:pt x="1043273" y="4599528"/>
                  </a:cubicBezTo>
                  <a:cubicBezTo>
                    <a:pt x="985838" y="4542568"/>
                    <a:pt x="928307" y="4480465"/>
                    <a:pt x="872395" y="4414933"/>
                  </a:cubicBezTo>
                  <a:cubicBezTo>
                    <a:pt x="846963" y="4385501"/>
                    <a:pt x="822103" y="4354545"/>
                    <a:pt x="797909" y="4324636"/>
                  </a:cubicBezTo>
                  <a:lnTo>
                    <a:pt x="791623" y="4316825"/>
                  </a:lnTo>
                  <a:lnTo>
                    <a:pt x="779145" y="4300728"/>
                  </a:lnTo>
                  <a:cubicBezTo>
                    <a:pt x="757619" y="4272915"/>
                    <a:pt x="735330" y="4244150"/>
                    <a:pt x="714470" y="4215480"/>
                  </a:cubicBezTo>
                  <a:lnTo>
                    <a:pt x="714280" y="4215289"/>
                  </a:lnTo>
                  <a:lnTo>
                    <a:pt x="714089" y="4215098"/>
                  </a:lnTo>
                  <a:cubicBezTo>
                    <a:pt x="701993" y="4199001"/>
                    <a:pt x="689896" y="4182332"/>
                    <a:pt x="677132" y="4164806"/>
                  </a:cubicBezTo>
                  <a:cubicBezTo>
                    <a:pt x="663702" y="4146328"/>
                    <a:pt x="649796" y="4127183"/>
                    <a:pt x="635889" y="4108799"/>
                  </a:cubicBezTo>
                  <a:cubicBezTo>
                    <a:pt x="606647" y="4069842"/>
                    <a:pt x="577406" y="4032028"/>
                    <a:pt x="555212" y="4003358"/>
                  </a:cubicBezTo>
                  <a:cubicBezTo>
                    <a:pt x="534067" y="3975926"/>
                    <a:pt x="512350" y="3948303"/>
                    <a:pt x="491395" y="3921538"/>
                  </a:cubicBezTo>
                  <a:cubicBezTo>
                    <a:pt x="459486" y="3880771"/>
                    <a:pt x="426434" y="3838575"/>
                    <a:pt x="394907" y="3796760"/>
                  </a:cubicBezTo>
                  <a:cubicBezTo>
                    <a:pt x="370142" y="3763804"/>
                    <a:pt x="343853" y="3728752"/>
                    <a:pt x="318421" y="3692938"/>
                  </a:cubicBezTo>
                  <a:cubicBezTo>
                    <a:pt x="291370" y="3653981"/>
                    <a:pt x="268796" y="3620929"/>
                    <a:pt x="247650" y="3587115"/>
                  </a:cubicBezTo>
                  <a:cubicBezTo>
                    <a:pt x="220504" y="3544157"/>
                    <a:pt x="200882" y="3510534"/>
                    <a:pt x="183833" y="3478054"/>
                  </a:cubicBezTo>
                  <a:lnTo>
                    <a:pt x="183642" y="3477673"/>
                  </a:lnTo>
                  <a:lnTo>
                    <a:pt x="183452" y="3477292"/>
                  </a:lnTo>
                  <a:cubicBezTo>
                    <a:pt x="176022" y="3463766"/>
                    <a:pt x="169164" y="3450050"/>
                    <a:pt x="161925" y="3435572"/>
                  </a:cubicBezTo>
                  <a:cubicBezTo>
                    <a:pt x="159639" y="3431000"/>
                    <a:pt x="157353" y="3426428"/>
                    <a:pt x="155067" y="3421761"/>
                  </a:cubicBezTo>
                  <a:cubicBezTo>
                    <a:pt x="152591" y="3416237"/>
                    <a:pt x="150019" y="3410807"/>
                    <a:pt x="147542" y="3405378"/>
                  </a:cubicBezTo>
                  <a:cubicBezTo>
                    <a:pt x="141065" y="3391472"/>
                    <a:pt x="134969" y="3378327"/>
                    <a:pt x="129540" y="3364992"/>
                  </a:cubicBezTo>
                  <a:lnTo>
                    <a:pt x="129350" y="3364611"/>
                  </a:lnTo>
                  <a:lnTo>
                    <a:pt x="129159" y="3364230"/>
                  </a:lnTo>
                  <a:cubicBezTo>
                    <a:pt x="97155" y="3290126"/>
                    <a:pt x="72200" y="3209735"/>
                    <a:pt x="54769" y="3125343"/>
                  </a:cubicBezTo>
                  <a:cubicBezTo>
                    <a:pt x="39148" y="3045619"/>
                    <a:pt x="30956" y="2961323"/>
                    <a:pt x="30385" y="2875407"/>
                  </a:cubicBezTo>
                  <a:cubicBezTo>
                    <a:pt x="30290" y="2705576"/>
                    <a:pt x="50102" y="2534984"/>
                    <a:pt x="89059" y="2368487"/>
                  </a:cubicBezTo>
                  <a:cubicBezTo>
                    <a:pt x="107728" y="2287619"/>
                    <a:pt x="132112" y="2205323"/>
                    <a:pt x="161544" y="2123885"/>
                  </a:cubicBezTo>
                  <a:lnTo>
                    <a:pt x="161735" y="2123504"/>
                  </a:lnTo>
                  <a:lnTo>
                    <a:pt x="161830" y="2123123"/>
                  </a:lnTo>
                  <a:cubicBezTo>
                    <a:pt x="166021" y="2110740"/>
                    <a:pt x="170688" y="2098453"/>
                    <a:pt x="175736" y="2085499"/>
                  </a:cubicBezTo>
                  <a:cubicBezTo>
                    <a:pt x="178594" y="2078164"/>
                    <a:pt x="181356" y="2070830"/>
                    <a:pt x="184118" y="2063496"/>
                  </a:cubicBezTo>
                  <a:cubicBezTo>
                    <a:pt x="190786" y="2045494"/>
                    <a:pt x="198120" y="2027873"/>
                    <a:pt x="205835" y="2009299"/>
                  </a:cubicBezTo>
                  <a:lnTo>
                    <a:pt x="207740" y="2004727"/>
                  </a:lnTo>
                  <a:lnTo>
                    <a:pt x="220123" y="1975580"/>
                  </a:lnTo>
                  <a:lnTo>
                    <a:pt x="233267" y="1946529"/>
                  </a:lnTo>
                  <a:cubicBezTo>
                    <a:pt x="240983" y="1929289"/>
                    <a:pt x="250127" y="1909096"/>
                    <a:pt x="260033" y="1889189"/>
                  </a:cubicBezTo>
                  <a:lnTo>
                    <a:pt x="260128" y="1888903"/>
                  </a:lnTo>
                  <a:lnTo>
                    <a:pt x="260223" y="1888617"/>
                  </a:lnTo>
                  <a:cubicBezTo>
                    <a:pt x="293751" y="1818513"/>
                    <a:pt x="333661" y="1745552"/>
                    <a:pt x="382238" y="1665446"/>
                  </a:cubicBezTo>
                  <a:cubicBezTo>
                    <a:pt x="425577" y="1595533"/>
                    <a:pt x="473869" y="1525143"/>
                    <a:pt x="525590" y="1456373"/>
                  </a:cubicBezTo>
                  <a:cubicBezTo>
                    <a:pt x="625507" y="1323594"/>
                    <a:pt x="738759" y="1197197"/>
                    <a:pt x="862394" y="1080611"/>
                  </a:cubicBezTo>
                  <a:cubicBezTo>
                    <a:pt x="919163" y="1026700"/>
                    <a:pt x="980980" y="972407"/>
                    <a:pt x="1051465" y="914686"/>
                  </a:cubicBezTo>
                  <a:cubicBezTo>
                    <a:pt x="1065657" y="903065"/>
                    <a:pt x="1082421" y="889349"/>
                    <a:pt x="1100042" y="875919"/>
                  </a:cubicBezTo>
                  <a:lnTo>
                    <a:pt x="1108424" y="869347"/>
                  </a:lnTo>
                  <a:cubicBezTo>
                    <a:pt x="1121950" y="858774"/>
                    <a:pt x="1135952" y="847915"/>
                    <a:pt x="1149858" y="837629"/>
                  </a:cubicBezTo>
                  <a:lnTo>
                    <a:pt x="1150049" y="837438"/>
                  </a:lnTo>
                  <a:lnTo>
                    <a:pt x="1150239" y="837248"/>
                  </a:lnTo>
                  <a:cubicBezTo>
                    <a:pt x="1186625" y="809339"/>
                    <a:pt x="1223296" y="783146"/>
                    <a:pt x="1251204" y="763429"/>
                  </a:cubicBezTo>
                  <a:cubicBezTo>
                    <a:pt x="1386554" y="668560"/>
                    <a:pt x="1530287" y="582359"/>
                    <a:pt x="1678305" y="507016"/>
                  </a:cubicBezTo>
                  <a:cubicBezTo>
                    <a:pt x="1751933" y="469583"/>
                    <a:pt x="1827657" y="434435"/>
                    <a:pt x="1903476" y="402622"/>
                  </a:cubicBezTo>
                  <a:cubicBezTo>
                    <a:pt x="1979009" y="371094"/>
                    <a:pt x="2057019" y="342043"/>
                    <a:pt x="2135410" y="316325"/>
                  </a:cubicBezTo>
                  <a:cubicBezTo>
                    <a:pt x="2210372" y="291656"/>
                    <a:pt x="2290382" y="268891"/>
                    <a:pt x="2373059" y="248698"/>
                  </a:cubicBezTo>
                  <a:cubicBezTo>
                    <a:pt x="2449925" y="230219"/>
                    <a:pt x="2531364" y="214313"/>
                    <a:pt x="2615089" y="201454"/>
                  </a:cubicBezTo>
                  <a:cubicBezTo>
                    <a:pt x="2743772" y="182404"/>
                    <a:pt x="2873597" y="172784"/>
                    <a:pt x="3000566" y="172784"/>
                  </a:cubicBezTo>
                  <a:cubicBezTo>
                    <a:pt x="3036094" y="172784"/>
                    <a:pt x="3072003" y="173546"/>
                    <a:pt x="3107436" y="175069"/>
                  </a:cubicBezTo>
                  <a:cubicBezTo>
                    <a:pt x="3189828" y="178118"/>
                    <a:pt x="3272123" y="185261"/>
                    <a:pt x="3352229" y="196406"/>
                  </a:cubicBezTo>
                  <a:cubicBezTo>
                    <a:pt x="3434620" y="207931"/>
                    <a:pt x="3516249" y="223933"/>
                    <a:pt x="3594926" y="243935"/>
                  </a:cubicBezTo>
                  <a:cubicBezTo>
                    <a:pt x="3759613" y="285750"/>
                    <a:pt x="3915537" y="346139"/>
                    <a:pt x="4058412" y="423482"/>
                  </a:cubicBezTo>
                  <a:cubicBezTo>
                    <a:pt x="4128230" y="460820"/>
                    <a:pt x="4199668" y="505397"/>
                    <a:pt x="4270915" y="556165"/>
                  </a:cubicBezTo>
                  <a:cubicBezTo>
                    <a:pt x="4337971" y="604552"/>
                    <a:pt x="4403408" y="658178"/>
                    <a:pt x="4465225" y="715328"/>
                  </a:cubicBezTo>
                  <a:cubicBezTo>
                    <a:pt x="4587621" y="829342"/>
                    <a:pt x="4697540" y="958691"/>
                    <a:pt x="4791742" y="1099566"/>
                  </a:cubicBezTo>
                  <a:cubicBezTo>
                    <a:pt x="4840129" y="1171004"/>
                    <a:pt x="4883944" y="1244156"/>
                    <a:pt x="4922615" y="1317212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752E1EC-617C-0A47-B35E-6732A5279BA8}"/>
              </a:ext>
            </a:extLst>
          </p:cNvPr>
          <p:cNvSpPr txBox="1"/>
          <p:nvPr/>
        </p:nvSpPr>
        <p:spPr>
          <a:xfrm>
            <a:off x="7125519" y="2421682"/>
            <a:ext cx="4266601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What is their skill level?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What access do they currently have?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What access will they need?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What will they engage with?</a:t>
            </a:r>
          </a:p>
        </p:txBody>
      </p:sp>
    </p:spTree>
    <p:extLst>
      <p:ext uri="{BB962C8B-B14F-4D97-AF65-F5344CB8AC3E}">
        <p14:creationId xmlns:p14="http://schemas.microsoft.com/office/powerpoint/2010/main" val="202547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E6366-621E-E9A7-EEE0-44C69C8BC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GB" sz="5400" dirty="0">
                <a:solidFill>
                  <a:srgbClr val="FFFFFF"/>
                </a:solidFill>
              </a:rPr>
              <a:t>Power BI Demo</a:t>
            </a:r>
          </a:p>
        </p:txBody>
      </p:sp>
      <p:graphicFrame>
        <p:nvGraphicFramePr>
          <p:cNvPr id="24" name="Content Placeholder 3">
            <a:extLst>
              <a:ext uri="{FF2B5EF4-FFF2-40B4-BE49-F238E27FC236}">
                <a16:creationId xmlns:a16="http://schemas.microsoft.com/office/drawing/2014/main" id="{9CCD0429-E2CF-0D93-E056-02BD444B71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5969387"/>
              </p:ext>
            </p:extLst>
          </p:nvPr>
        </p:nvGraphicFramePr>
        <p:xfrm>
          <a:off x="838200" y="2700997"/>
          <a:ext cx="10515600" cy="3475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489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AF85A-784C-AC7B-51E5-2ACB8AB73A3A}"/>
              </a:ext>
            </a:extLst>
          </p:cNvPr>
          <p:cNvSpPr txBox="1"/>
          <p:nvPr/>
        </p:nvSpPr>
        <p:spPr>
          <a:xfrm>
            <a:off x="5541263" y="457200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Data extract emailed from Garmin – zipped file that when extracted gives </a:t>
            </a:r>
            <a:r>
              <a:rPr lang="en-US" sz="2200"/>
              <a:t>json</a:t>
            </a:r>
            <a:r>
              <a:rPr lang="en-US" sz="2200" dirty="0"/>
              <a:t> documents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Marathon spreadsheet – on one drive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844054-CB14-D902-C353-41DD6ECF1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683" b="4"/>
          <a:stretch/>
        </p:blipFill>
        <p:spPr>
          <a:xfrm>
            <a:off x="1778538" y="2569464"/>
            <a:ext cx="2843724" cy="3678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D2934-6CA6-49E4-8CC7-1B508B8CD6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0" r="73290"/>
          <a:stretch/>
        </p:blipFill>
        <p:spPr>
          <a:xfrm>
            <a:off x="7547634" y="2569464"/>
            <a:ext cx="2881835" cy="367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27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webextensions/webextension1.xml><?xml version="1.0" encoding="utf-8"?>
<we:webextension xmlns:we="http://schemas.microsoft.com/office/webextensions/webextension/2010/11" id="{7198C027-D972-4E0F-9575-743495EE807A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YbU/bSBD+K5YrlTspnNZvic03SKh0grQoIKqqQqexdxK2+E3rNZBW+e83u3Y4CIGkqEnz4aR88L7NyzPPzO7kh81FVaYw/QgZ2gf2UVHcZCBvLMfu2Hk79+nTyfBwdPLPx8PhMU0XpRJFXtkHP2wFcoLqUlQ1pFoCTX696tiQpmcw0aMxpBV27BJlVeSQiu/YbKYlJWucdWy8L9NCghZ5rkChFntL22lMup2/PNIIiRK3eI6JamZHWBZSzccdu2q+jElP17Qwo7Bf5ApEToL1nONF4yTueoxBFDHmOCwI9Xwl8knamvjf2YtpqXEQGfmk/Y+/kXQtZzYjB/wIfEzccZeFQRL1mOc5TJ8di1S16uLp8X0pCRtCrJF1yG8hT5DbBgCJVdVaO0SoamlQOH6ycF7UMsERjs1SroSakpwTnFrtkcrW1pzJgsA2a4e3E4uiq7Qis3Zd3PUlEsbcPmCzzmpj+kVaZ/m6tpzXGVFHVMitQx0wocRzo8gcqU4p3Krmu2ZVkU9eMuuKZl4lB3ynEAyhfM6Pbi8KIQ7HUeDEHg9j8CHeGX4M6ib1rD+GIq/+fDUgfZqaFFIk5P4WYgLNytQA/CaibBYr62x4MXgLVZK0rijyyI9A9q+JeE85QwPJUR5NDR8GQs5LmdtZcGPjXJhdzWsvbf32qMi2VGhM3Hzsr0wiUQr5vpMAeHHQ81k3YkF3ZSJtm7Qoi1gkF5LuGuLA8XhMqA1JtL46dpDEW0r4gb7YF6x5mPvdkMSZ7AO9Qebh3JH6V+l3zAvFb2WNURCneHz/1sryy6KrU7dj06uo20PsOpHXC10aYC/ciSvw3SP8reXlfLt8fGeN6nxXTDm/E9mu2PKlmMALpqy+cEHydun337RLKNckCbhJ6DAPwyShHAk578a9l5Ok7c0+mMXIjyOIex5C4LIAY6fLe+Tq8wA1srSoy3mLRb5+kEVmhLZN4A3tXO5Lx24gZfpl8PkaNSTmBZBzoR5qR1bq4rY4OhE5hcvp2Kc4VuuD2gyMVc+QvCgUpIsldCQm10b+qSBfGzpcQlprGexUwz0zlNkgWZfa9Zi0ztZu2SH1vdfWe+sLgnxL7lSpSIgxj/PGzpC6fv0xwbxBmDhQNjq1tw+kffr1GuX4Y8oZP9ah2t8L0FTrv0cfaMVXIEbaDXu07K9LSbU3hKnlMtff09uvmnw2BzkoWAKO6TYH7X8daDJ6qWA6jkpkuEfCvX3m7bv+BWMH5qd1aRLn/CcF+fss2HfcRUFZwVdJ2RuQF7y4y/fmSbTVF8VCXF7sTR6itQGlTSOSuDxhjusFie8EyJwwdoKda0TW7Z7/f+SvUwZTkePP9OrOBl/Uv74nf0WdKWUm0ZfU/6JWVQkJnkGOS+ocBRRyrhF+ta6Y/4ibKkSYC2pc1j3Qmvcv1QMAPsUWAAA=&quot;"/>
    <we:property name="creatorSessionId" value="&quot;f2765ba3-5b2a-494a-bbc9-baf72a169889&quot;"/>
    <we:property name="creatorTenantId" value="&quot;21694362-2482-49a4-b695-8b836ceb0883&quot;"/>
    <we:property name="creatorUserId" value="&quot;10033FFFA9251E62&quot;"/>
    <we:property name="datasetId" value="&quot;1ef9e0cd-977c-4fb1-8030-8e49ba5bd0fe&quot;"/>
    <we:property name="embedUrl" value="&quot;/reportEmbed?reportId=944ce410-29a3-4a49-953f-da9c44c14d73&amp;groupId=467bc137-f6a0-4bf5-9aaa-98424ffadea9&amp;w=2&amp;config=eyJjbHVzdGVyVXJsIjoiaHR0cHM6Ly9XQUJJLVVLLVNPVVRILXJlZGlyZWN0LmFuYWx5c2lzLndpbmRvd3MubmV0IiwiZW1iZWRGZWF0dXJlcyI6eyJ1c2FnZU1ldHJpY3NWTmV4dCI6dHJ1ZX19&amp;disableSensitivityBanner=true&quot;"/>
    <we:property name="initialStateBookmark" value="&quot;H4sIAAAAAAAAA+1YbU/bSBD+K5YrlTspnNZvic03SKh0grQoIKqqQqexdxK2+E3rNZBW+e83u3Y4CIGkqEnz4aR88L7NyzPPzO7kh81FVaYw/QgZ2gf2UVHcZCBvLMfu2Hk79+nTyfBwdPLPx8PhMU0XpRJFXtkHP2wFcoLqUlQ1pFoCTX696tiQpmcw0aMxpBV27BJlVeSQiu/YbKYlJWucdWy8L9NCghZ5rkChFntL22lMup2/PNIIiRK3eI6JamZHWBZSzccdu2q+jElP17Qwo7Bf5ApEToL1nONF4yTueoxBFDHmOCwI9Xwl8knamvjf2YtpqXEQGfmk/Y+/kXQtZzYjB/wIfEzccZeFQRL1mOc5TJ8di1S16uLp8X0pCRtCrJF1yG8hT5DbBgCJVdVaO0SoamlQOH6ycF7UMsERjs1SroSakpwTnFrtkcrW1pzJgsA2a4e3E4uiq7Qis3Zd3PUlEsbcPmCzzmpj+kVaZ/m6tpzXGVFHVMitQx0wocRzo8gcqU4p3Krmu2ZVkU9eMuuKZl4lB3ynEAyhfM6Pbi8KIQ7HUeDEHg9j8CHeGX4M6ib1rD+GIq/+fDUgfZqaFFIk5P4WYgLNytQA/CaibBYr62x4MXgLVZK0rijyyI9A9q+JeE85QwPJUR5NDR8GQs5LmdtZcGPjXJhdzWsvbf32qMi2VGhM3Hzsr0wiUQr5vpMAeHHQ81k3YkF3ZSJtm7Qoi1gkF5LuGuLA8XhMqA1JtL46dpDEW0r4gb7YF6x5mPvdkMSZ7AO9Qebh3JH6V+l3zAvFb2WNURCneHz/1sryy6KrU7dj06uo20PsOpHXC10aYC/ciSvw3SP8reXlfLt8fGeN6nxXTDm/E9mu2PKlmMALpqy+cEHydun337RLKNckCbhJ6DAPwyShHAk578a9l5Ok7c0+mMXIjyOIex5C4LIAY6fLe+Tq8wA1srSoy3mLRb5+kEVmhLZN4A3tXO5Lx24gZfpl8PkaNSTmBZBzoR5qR1bq4rY4OhE5hcvp2Kc4VuuD2gyMVc+QvCgUpIsldCQm10b+qSBfGzpcQlprGexUwz0zlNkgWZfa9Zi0ztZu2SH1vdfWe+sLgnxL7lSpSIgxj/PGzpC6fv0xwbxBmDhQNjq1tw+kffr1GuX4Y8oZP9ah2t8L0FTrv0cfaMVXIEbaDXu07K9LSbU3hKnlMtff09uvmnw2BzkoWAKO6TYH7X8daDJ6qWA6jkpkuEfCvX3m7bv+BWMH5qd1aRLn/CcF+fss2HfcRUFZwVdJ2RuQF7y4y/fmSbTVF8VCXF7sTR6itQGlTSOSuDxhjusFie8EyJwwdoKda0TW7Z7/f+SvUwZTkePP9OrOBl/Uv74nf0WdKWUm0ZfU/6JWVQkJnkGOS+ocBRRyrhF+ta6Y/4ibKkSYC2pc1j3Qmvcv1QMAPsUWAAA=&quot;"/>
    <we:property name="isFiltersActionButtonVisible" value="false"/>
    <we:property name="pageDisplayName" value="&quot;Front Page&quot;"/>
    <we:property name="pageName" value="&quot;ReportSection&quot;"/>
    <we:property name="pptInsertionSessionID" value="&quot;E7646E1D-F1A3-4F03-AA34-285BE393BA8F&quot;"/>
    <we:property name="reportEmbeddedTime" value="&quot;2024-05-22T13:23:00.204Z&quot;"/>
    <we:property name="reportName" value="&quot;Garmin&quot;"/>
    <we:property name="reportState" value="&quot;CONNECTED&quot;"/>
    <we:property name="reportUrl" value="&quot;/groups/467bc137-f6a0-4bf5-9aaa-98424ffadea9/reports/944ce410-29a3-4a49-953f-da9c44c14d73/ReportSection?bookmarkGuid=a3292be8-8fd5-4471-b850-59932a9d88a5&amp;bookmarkUsage=1&amp;ctid=21694362-2482-49a4-b695-8b836ceb0883&amp;fromEntryPoint=export&quot;"/>
    <we:property name="artifactViewState" value="&quot;live&quot;"/>
    <we:property name="isVisualContainerHeaderHidden" value="false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2821</TotalTime>
  <Words>709</Words>
  <Application>Microsoft Office PowerPoint</Application>
  <PresentationFormat>Widescreen</PresentationFormat>
  <Paragraphs>131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Google Sans</vt:lpstr>
      <vt:lpstr>Office Theme</vt:lpstr>
      <vt:lpstr>Power BI, Excel and Paginated Reports – better together!</vt:lpstr>
      <vt:lpstr>Sue Bayes</vt:lpstr>
      <vt:lpstr>Session Plan</vt:lpstr>
      <vt:lpstr>Why?</vt:lpstr>
      <vt:lpstr>Stakeholder Reporting Needs</vt:lpstr>
      <vt:lpstr>Reporting Needs</vt:lpstr>
      <vt:lpstr>Stakeholder IT skills and accessibility</vt:lpstr>
      <vt:lpstr>Power BI Demo</vt:lpstr>
      <vt:lpstr>PowerPoint Presentation</vt:lpstr>
      <vt:lpstr>Power BI datamodel</vt:lpstr>
      <vt:lpstr>DAX expressions</vt:lpstr>
      <vt:lpstr>Live Power BI Report</vt:lpstr>
      <vt:lpstr>Power BI Dataset</vt:lpstr>
      <vt:lpstr>Analyse in Excel</vt:lpstr>
      <vt:lpstr>PowerPoint Presentation</vt:lpstr>
      <vt:lpstr>PowerPoint Presentation</vt:lpstr>
      <vt:lpstr>PowerPoint Presentation</vt:lpstr>
      <vt:lpstr>Service</vt:lpstr>
      <vt:lpstr>Report in Service</vt:lpstr>
      <vt:lpstr>Report in Report Builder</vt:lpstr>
      <vt:lpstr>PowerPoint Presentation</vt:lpstr>
      <vt:lpstr>Session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Paginated Reports</dc:title>
  <dc:creator>sue bayes</dc:creator>
  <cp:lastModifiedBy>Sue Bayes</cp:lastModifiedBy>
  <cp:revision>3</cp:revision>
  <dcterms:created xsi:type="dcterms:W3CDTF">2023-05-23T15:02:24Z</dcterms:created>
  <dcterms:modified xsi:type="dcterms:W3CDTF">2024-05-22T17:09:48Z</dcterms:modified>
</cp:coreProperties>
</file>